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873F8-6DF0-4AAC-9533-FE66EE8288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BB87A1-52B2-45EB-9F89-039A2C649D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500F1C-FCCC-4467-B569-558A9D6E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0D7A2A-9CE6-45B8-AD56-F6BD4676F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4376A2-EDFC-47E4-B21D-A86566A7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804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5194E-C07A-4EDD-818B-EDB723F1E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1F5C4C-88B2-49B6-A33D-8D196FD20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178275-7377-41CF-A65E-CACF9FB0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46D47D-25CE-4577-9A78-F58C2D81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CEB1DE-60E9-45DA-8467-2A2FB905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146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7A0B7E5-40E1-43FE-A319-D4C6E53EB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77325F-FB88-4675-8781-BC3BAC5DE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A34C9-DF38-45E2-B0C2-70A85407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6AC3-6D9C-4F1C-8703-CF2A968D7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03674B-ABAE-4F8D-9F65-1ABDB7768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04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35BBB-504C-4A31-96EA-89D0929A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7EFDD-6119-4F39-B89D-551415869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D72C20-0111-4C2C-9BDA-EB468A7F1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4FA6DA-A018-4151-8258-BFDCB952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46D016-B54F-4D4A-8A99-5F3E8FEB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84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9267F2-AA3C-4D61-BDD8-D482D582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FC163C-0849-4F04-8B5C-113B51D6C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BD118A-A18C-4A73-B3BF-E02A56F2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E54EAD-4ABF-4545-89D6-C94B90B2F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794E16-EA99-46D0-80C7-3DA8028F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8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FD740-A822-4F7F-A333-9A49CC95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4B1F3F-F051-4EEB-99F4-F7435A5A7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EDC3A8-EF55-44CC-BF49-24FAA7F91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8D7F5B-0EF8-4632-A1FB-CECE3024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010196-8AB5-437D-B7C5-C3280288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CC3E5A-92FC-4F56-80F8-B4C3EE33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013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4984A-9747-442A-810F-87EFF272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905147B-97A3-47F6-8854-E44A5FBD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04EA6F-C6A4-4646-A3EF-74916CC70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A5C2400-F155-4F5E-8F4A-695EB9E492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0F8539-BECE-4AD9-AD6F-90CE95E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9145DC-8863-4352-A671-EE75F768E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56B9B4-EB9F-473A-8E92-45FBD3AE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D869EB-3712-48DE-937F-71C0B6B0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508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06065-64D1-4537-A564-41655C77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577E15D-BB84-4C35-AC67-5F11EEB2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31EDCF8-B891-4AA9-817C-7DA9A5F78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2FD5A7-7AC6-4C59-BAD2-EDF317BE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36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8652A8-56F2-483A-97BD-8AE4463C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DB0E302-DD2C-479E-AF22-8EFD89006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E7E532-8A3D-4C4B-B77A-AC4A0A57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425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D4933-BE97-4A37-8875-B1A2F08E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10E0BB-5B59-44AC-8200-7C2C9B358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02DE68-6574-4F5D-A91A-A5CD18013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571043-A13B-41FD-AE9B-77CEED23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2C32C22-4F57-469F-8A78-CBE3E4F1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2EC338-6FA3-4DD7-AD85-1CB4E705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436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0D4A7-B48C-442A-8752-10E36FA1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9B7D1D-3E2A-450F-B149-CD3B0F13F7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F0934D-E8BE-44EA-9131-CE83B92F2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F6283-46F9-43E1-9E18-11EB3786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DC630D-201C-4BFA-9659-93434174D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A1C04E-86B9-4E3B-A248-5ECEF2EF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14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35641D-6AE1-4ED6-97CB-777F3153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1AFFEA-2E6C-4CFE-92B5-C6FFCD13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016AED-96B7-43EE-A921-0203077F5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39BD9-D86F-43AA-BA18-1F3139A0DB89}" type="datetimeFigureOut">
              <a:rPr lang="es-ES" smtClean="0"/>
              <a:t>10/5/20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47CFF7-A930-4776-BAE5-AAB916B908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17E9-CEC6-4873-9606-11E0C2EDD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0D5C-39AE-4DD3-9CA2-832D31A611D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450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F7CE98-0F16-491B-BC01-3CAD4B1C98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PLASTILINA CASERA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CA595D-85CB-44CF-91FF-2819F92BE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¿Qué necesitamos?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 cucharadas de zumo de limón, ½ taza de maicena, 1 taza de agua hirviendo, ½ taza de sal fina, 2 tazas de harina, 2 cucharadas de aceite y colorante alimenticio. (podemos hacerlo sin colorante y disfrutar de la experiencia sensorial igualmente).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Mezclamos la maizena, la sal y la harina. Le agregamos el agua hirviendo, el aceite y el limón y vamos amasando con una cuchara hasta conseguir una masa homogénea. Ahora la dejamos enfriar. A continuación, podéis añadir colorante y amasar hasta que se distribuya bien el color.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Se  puede guardar en nevera envuelta en papel transparente para jugar más días. 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AHORA… ¡A JUGAR!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Manipular libremente, hacer churros, bolitas, formas.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Si se ha teñi,o se pueden hacer bolitas y clasificar por colores.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Realizar formas geométricas, caras, animales, flores, formas con moldes de galleta… llevar al horno para que se endurezca y guardar un bonito recuerdo de esta actividad.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4" name="Imagen 3" descr="Imagen que contiene persona, pequeño, foto, comida&#10;&#10;Descripción generada automáticamente">
            <a:extLst>
              <a:ext uri="{FF2B5EF4-FFF2-40B4-BE49-F238E27FC236}">
                <a16:creationId xmlns:a16="http://schemas.microsoft.com/office/drawing/2014/main" id="{0B786B2F-22C1-48FE-91AC-9D2F13ECB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19" r="-2" b="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DF1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917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FEFC3-9A49-4E08-84CA-98FB411C4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PINTURA</a:t>
            </a:r>
            <a:r>
              <a:rPr lang="en-US" sz="3600" dirty="0"/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COMESTIBLE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E283AED-1857-4F07-94AA-DA566394F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¿Qué necesitamos?</a:t>
            </a:r>
          </a:p>
          <a:p>
            <a:pPr algn="l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opciones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para hacerlo: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Agua, maizena y colorante o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Yogur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 colorante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superficie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pintar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cartón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folios…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 AHORA… ¡A JUGAR!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Dibujar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libremente.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distintos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trazos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rectas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curvas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zig-zag,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líneas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discontinuas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Escribir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FD43D00-E4D9-40BA-8233-F7889092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04" r="576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2E1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39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95A17-255C-49EB-AA9A-C2864C70B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0650" y="1088572"/>
            <a:ext cx="6348222" cy="800188"/>
          </a:xfrm>
        </p:spPr>
        <p:txBody>
          <a:bodyPr anchor="b">
            <a:normAutofit/>
          </a:bodyPr>
          <a:lstStyle/>
          <a:p>
            <a:pPr algn="ctr"/>
            <a:r>
              <a:rPr lang="es-ES" dirty="0"/>
              <a:t>BOTELLAS SENSORIALES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C5E3BC-CD52-4621-AEE6-6D8150552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650" y="2089917"/>
            <a:ext cx="6348222" cy="43761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necesitamos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R="56515" fontAlgn="base">
              <a:spcAft>
                <a:spcPts val="780"/>
              </a:spcAft>
              <a:buClr>
                <a:srgbClr val="000000"/>
              </a:buClr>
              <a:buSzPts val="1600"/>
            </a:pPr>
            <a:r>
              <a:rPr lang="es-ES" sz="17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Botella del mar: </a:t>
            </a:r>
            <a:r>
              <a:rPr lang="es-ES" sz="17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tendremos que rellenar primero con agua coloreada (con témpera o con colorante alimentario azul), echar los pequeños objetos que queramos (conchitas pequeñas que guardemos de nuestro verano en la playa, peces pequeños de juguete, plantas que simulen algas, fideos o macarrones tipo tiburón teñidos de distintos colores que simulen animales marinos…), y después se rellena con aceite corporal (tipo Johnson o similar). Cerrar el tapón con pegamento fuerte. </a:t>
            </a:r>
          </a:p>
          <a:p>
            <a:pPr marR="56515" lvl="0" fontAlgn="base">
              <a:spcAft>
                <a:spcPts val="780"/>
              </a:spcAft>
              <a:buClr>
                <a:srgbClr val="000000"/>
              </a:buClr>
              <a:buSzPts val="1600"/>
            </a:pPr>
            <a:r>
              <a:rPr lang="es-ES" sz="17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Botella de la calma</a:t>
            </a:r>
            <a:r>
              <a:rPr lang="es-ES" sz="17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</a:rPr>
              <a:t>: se rellena con agua templada hasta llenar aproximadamente una octava parte de la misma. Luego añadimos dos cucharadas de pegamento transparente. En este paso se debe tener en cuenta que a mayor proporción de pegamento  más tiempo tardará en descender la purpurina. Después, deja que tu niña o niño elija el color de purpurina que quiera, has de añadir unas 3 o 4 cucharaditas de postre con la purpurina a la mezcla y removerlo todo para que quede bien mezclado. A continuación, agrega una o dos de colorante alimentario a la mezcla del mismo color que la purpurina. Y por último, cierra el tapón con pegamento fuerte. </a:t>
            </a:r>
          </a:p>
          <a:p>
            <a:pPr marR="56515" lvl="0" fontAlgn="base">
              <a:spcAft>
                <a:spcPts val="780"/>
              </a:spcAft>
              <a:buClr>
                <a:srgbClr val="000000"/>
              </a:buClr>
              <a:buSzPts val="1600"/>
            </a:pPr>
            <a:r>
              <a:rPr lang="es-ES" sz="1700" u="sng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</a:rPr>
              <a:t>Botella de texturas o sonidos, </a:t>
            </a:r>
            <a:r>
              <a:rPr lang="es-ES" sz="1700" dirty="0">
                <a:latin typeface="Arial" panose="020B0604020202020204" pitchFamily="34" charset="0"/>
                <a:ea typeface="Arial" panose="020B0604020202020204" pitchFamily="34" charset="0"/>
              </a:rPr>
              <a:t>se introducen pequeñas piedras, objetos, cascabeles, pompones, legumbres… Cerrar el tapón con pegamento fuerte (silicona).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Y AHORA… ¡A JUGAR!</a:t>
            </a:r>
          </a:p>
          <a:p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Manipula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libremente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Observa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sucede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moverlas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:¿ se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mueven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rápido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 lento los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objetos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interior?, ¿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ahora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abajo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arriba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?, ¿de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son?…</a:t>
            </a:r>
          </a:p>
          <a:p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Escucha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suena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moverlas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: el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sonido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fuerte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molesto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agradable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¿a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recuerda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?...</a:t>
            </a:r>
          </a:p>
          <a:p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4181A62-C65D-49C1-89C2-27F59E795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91" r="1" b="1"/>
          <a:stretch/>
        </p:blipFill>
        <p:spPr>
          <a:xfrm>
            <a:off x="414486" y="10"/>
            <a:ext cx="4257155" cy="25662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91E004-6A86-47BB-A7AA-B2D7225B7A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" b="3342"/>
          <a:stretch/>
        </p:blipFill>
        <p:spPr>
          <a:xfrm>
            <a:off x="414486" y="2743061"/>
            <a:ext cx="4257155" cy="411493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91A88FB-3CA7-4A9A-825E-F440F7DC3E71}"/>
              </a:ext>
            </a:extLst>
          </p:cNvPr>
          <p:cNvCxnSpPr/>
          <p:nvPr/>
        </p:nvCxnSpPr>
        <p:spPr>
          <a:xfrm>
            <a:off x="5322277" y="1981200"/>
            <a:ext cx="611944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24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550</Words>
  <Application>Microsoft Macintosh PowerPoint</Application>
  <PresentationFormat>Panorámica</PresentationFormat>
  <Paragraphs>31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PLASTILINA CASERA</vt:lpstr>
      <vt:lpstr>PINTURA COMESTIBLE</vt:lpstr>
      <vt:lpstr>BOTELLAS SENSORIALES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PLASTILINA CASERA</dc:title>
  <dc:creator>NURIA GARCIA LOPEZ</dc:creator>
  <cp:lastModifiedBy>CLAUDIA GONZALEZ GARCIA</cp:lastModifiedBy>
  <cp:revision>3</cp:revision>
  <dcterms:created xsi:type="dcterms:W3CDTF">2020-04-21T18:25:26Z</dcterms:created>
  <dcterms:modified xsi:type="dcterms:W3CDTF">2020-05-10T17:43:14Z</dcterms:modified>
</cp:coreProperties>
</file>