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Fernandez" initials="M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41E177-6E64-44A0-3431-A518AF44DC0B}" v="4" dt="2020-06-04T11:33:29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ELIA SANTOS DOMINGUEZ" userId="S::noeliasd@educastur.org::7d241b4b-56af-4d64-bc46-259d7cd313cc" providerId="AD" clId="Web-{F141E177-6E64-44A0-3431-A518AF44DC0B}"/>
    <pc:docChg chg="modSld">
      <pc:chgData name="NOELIA SANTOS DOMINGUEZ" userId="S::noeliasd@educastur.org::7d241b4b-56af-4d64-bc46-259d7cd313cc" providerId="AD" clId="Web-{F141E177-6E64-44A0-3431-A518AF44DC0B}" dt="2020-06-04T11:33:29.007" v="3" actId="1076"/>
      <pc:docMkLst>
        <pc:docMk/>
      </pc:docMkLst>
      <pc:sldChg chg="modSp">
        <pc:chgData name="NOELIA SANTOS DOMINGUEZ" userId="S::noeliasd@educastur.org::7d241b4b-56af-4d64-bc46-259d7cd313cc" providerId="AD" clId="Web-{F141E177-6E64-44A0-3431-A518AF44DC0B}" dt="2020-06-04T11:33:29.007" v="3" actId="1076"/>
        <pc:sldMkLst>
          <pc:docMk/>
          <pc:sldMk cId="0" sldId="256"/>
        </pc:sldMkLst>
        <pc:cxnChg chg="mod">
          <ac:chgData name="NOELIA SANTOS DOMINGUEZ" userId="S::noeliasd@educastur.org::7d241b4b-56af-4d64-bc46-259d7cd313cc" providerId="AD" clId="Web-{F141E177-6E64-44A0-3431-A518AF44DC0B}" dt="2020-06-04T11:33:29.007" v="3" actId="1076"/>
          <ac:cxnSpMkLst>
            <pc:docMk/>
            <pc:sldMk cId="0" sldId="256"/>
            <ac:cxnSpMk id="10" creationId="{00000000-0000-0000-0000-00000000000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lang="es-ES">
                <a:uFillTx/>
              </a:rPr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uFillTx/>
              </a:defRPr>
            </a:lvl1pPr>
            <a:lvl2pPr marL="457200" indent="0" algn="ctr">
              <a:buNone/>
              <a:defRPr sz="20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600">
                <a:uFillTx/>
              </a:defRPr>
            </a:lvl4pPr>
            <a:lvl5pPr marL="1828800" indent="0" algn="ctr">
              <a:buNone/>
              <a:defRPr sz="1600">
                <a:uFillTx/>
              </a:defRPr>
            </a:lvl5pPr>
            <a:lvl6pPr marL="2286000" indent="0" algn="ctr">
              <a:buNone/>
              <a:defRPr sz="1600">
                <a:uFillTx/>
              </a:defRPr>
            </a:lvl6pPr>
            <a:lvl7pPr marL="2743200" indent="0" algn="ctr">
              <a:buNone/>
              <a:defRPr sz="1600">
                <a:uFillTx/>
              </a:defRPr>
            </a:lvl7pPr>
            <a:lvl8pPr marL="3200400" indent="0" algn="ctr">
              <a:buNone/>
              <a:defRPr sz="1600">
                <a:uFillTx/>
              </a:defRPr>
            </a:lvl8pPr>
            <a:lvl9pPr marL="3657600" indent="0" algn="ctr">
              <a:buNone/>
              <a:defRPr sz="1600">
                <a:uFillTx/>
              </a:defRPr>
            </a:lvl9pPr>
          </a:lstStyle>
          <a:p>
            <a:r>
              <a:rPr lang="es-ES">
                <a:uFillTx/>
              </a:rPr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2C8-B2CA-4489-972F-EF4CCF50AA0D}" type="datetimeFigureOut">
              <a:rPr lang="es-ES" smtClean="0">
                <a:uFillTx/>
              </a:rPr>
              <a:t>04/06/2020</a:t>
            </a:fld>
            <a:endParaRPr lang="es-ES">
              <a:uFillTx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uFillTx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02AC-F57A-427D-9280-B593DF916AD2}" type="slidenum">
              <a:rPr lang="es-ES" smtClean="0">
                <a:uFillTx/>
              </a:rPr>
              <a:t>‹#›</a:t>
            </a:fld>
            <a:endParaRPr lang="es-ES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uFillTx/>
              </a:rPr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>
                <a:uFillTx/>
              </a:rPr>
              <a:t>Haga clic para modificar los estilos de texto del patrón</a:t>
            </a:r>
          </a:p>
          <a:p>
            <a:pPr lvl="1"/>
            <a:r>
              <a:rPr lang="es-ES">
                <a:uFillTx/>
              </a:rPr>
              <a:t>Segundo nivel</a:t>
            </a:r>
          </a:p>
          <a:p>
            <a:pPr lvl="2"/>
            <a:r>
              <a:rPr lang="es-ES">
                <a:uFillTx/>
              </a:rPr>
              <a:t>Tercer nivel</a:t>
            </a:r>
          </a:p>
          <a:p>
            <a:pPr lvl="3"/>
            <a:r>
              <a:rPr lang="es-ES">
                <a:uFillTx/>
              </a:rPr>
              <a:t>Cuarto nivel</a:t>
            </a:r>
          </a:p>
          <a:p>
            <a:pPr lvl="4"/>
            <a:r>
              <a:rPr lang="es-ES">
                <a:uFillTx/>
              </a:rPr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2C8-B2CA-4489-972F-EF4CCF50AA0D}" type="datetimeFigureOut">
              <a:rPr lang="es-ES" smtClean="0">
                <a:uFillTx/>
              </a:rPr>
              <a:t>04/06/2020</a:t>
            </a:fld>
            <a:endParaRPr lang="es-ES">
              <a:uFillTx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uFillTx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02AC-F57A-427D-9280-B593DF916AD2}" type="slidenum">
              <a:rPr lang="es-ES" smtClean="0">
                <a:uFillTx/>
              </a:rPr>
              <a:t>‹#›</a:t>
            </a:fld>
            <a:endParaRPr lang="es-ES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>
                <a:uFillTx/>
              </a:rPr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>
                <a:uFillTx/>
              </a:rPr>
              <a:t>Haga clic para modificar los estilos de texto del patrón</a:t>
            </a:r>
          </a:p>
          <a:p>
            <a:pPr lvl="1"/>
            <a:r>
              <a:rPr lang="es-ES">
                <a:uFillTx/>
              </a:rPr>
              <a:t>Segundo nivel</a:t>
            </a:r>
          </a:p>
          <a:p>
            <a:pPr lvl="2"/>
            <a:r>
              <a:rPr lang="es-ES">
                <a:uFillTx/>
              </a:rPr>
              <a:t>Tercer nivel</a:t>
            </a:r>
          </a:p>
          <a:p>
            <a:pPr lvl="3"/>
            <a:r>
              <a:rPr lang="es-ES">
                <a:uFillTx/>
              </a:rPr>
              <a:t>Cuarto nivel</a:t>
            </a:r>
          </a:p>
          <a:p>
            <a:pPr lvl="4"/>
            <a:r>
              <a:rPr lang="es-ES">
                <a:uFillTx/>
              </a:rPr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2C8-B2CA-4489-972F-EF4CCF50AA0D}" type="datetimeFigureOut">
              <a:rPr lang="es-ES" smtClean="0">
                <a:uFillTx/>
              </a:rPr>
              <a:t>04/06/2020</a:t>
            </a:fld>
            <a:endParaRPr lang="es-ES">
              <a:uFillTx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uFillTx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02AC-F57A-427D-9280-B593DF916AD2}" type="slidenum">
              <a:rPr lang="es-ES" smtClean="0">
                <a:uFillTx/>
              </a:rPr>
              <a:t>‹#›</a:t>
            </a:fld>
            <a:endParaRPr lang="es-ES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uFillTx/>
              </a:rPr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>
                <a:uFillTx/>
              </a:rPr>
              <a:t>Haga clic para modificar los estilos de texto del patrón</a:t>
            </a:r>
          </a:p>
          <a:p>
            <a:pPr lvl="1"/>
            <a:r>
              <a:rPr lang="es-ES">
                <a:uFillTx/>
              </a:rPr>
              <a:t>Segundo nivel</a:t>
            </a:r>
          </a:p>
          <a:p>
            <a:pPr lvl="2"/>
            <a:r>
              <a:rPr lang="es-ES">
                <a:uFillTx/>
              </a:rPr>
              <a:t>Tercer nivel</a:t>
            </a:r>
          </a:p>
          <a:p>
            <a:pPr lvl="3"/>
            <a:r>
              <a:rPr lang="es-ES">
                <a:uFillTx/>
              </a:rPr>
              <a:t>Cuarto nivel</a:t>
            </a:r>
          </a:p>
          <a:p>
            <a:pPr lvl="4"/>
            <a:r>
              <a:rPr lang="es-ES">
                <a:uFillTx/>
              </a:rPr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2C8-B2CA-4489-972F-EF4CCF50AA0D}" type="datetimeFigureOut">
              <a:rPr lang="es-ES" smtClean="0">
                <a:uFillTx/>
              </a:rPr>
              <a:t>04/06/2020</a:t>
            </a:fld>
            <a:endParaRPr lang="es-ES">
              <a:uFillTx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uFillTx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02AC-F57A-427D-9280-B593DF916AD2}" type="slidenum">
              <a:rPr lang="es-ES" smtClean="0">
                <a:uFillTx/>
              </a:rPr>
              <a:t>‹#›</a:t>
            </a:fld>
            <a:endParaRPr lang="es-ES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uFillTx/>
              </a:defRPr>
            </a:lvl1pPr>
          </a:lstStyle>
          <a:p>
            <a:r>
              <a:rPr lang="es-ES">
                <a:uFillTx/>
              </a:rPr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s-ES">
                <a:uFillTx/>
              </a:rPr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2C8-B2CA-4489-972F-EF4CCF50AA0D}" type="datetimeFigureOut">
              <a:rPr lang="es-ES" smtClean="0">
                <a:uFillTx/>
              </a:rPr>
              <a:t>04/06/2020</a:t>
            </a:fld>
            <a:endParaRPr lang="es-ES">
              <a:uFillTx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uFillTx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02AC-F57A-427D-9280-B593DF916AD2}" type="slidenum">
              <a:rPr lang="es-ES" smtClean="0">
                <a:uFillTx/>
              </a:rPr>
              <a:t>‹#›</a:t>
            </a:fld>
            <a:endParaRPr lang="es-ES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uFillTx/>
              </a:rPr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>
                <a:uFillTx/>
              </a:rPr>
              <a:t>Haga clic para modificar los estilos de texto del patrón</a:t>
            </a:r>
          </a:p>
          <a:p>
            <a:pPr lvl="1"/>
            <a:r>
              <a:rPr lang="es-ES">
                <a:uFillTx/>
              </a:rPr>
              <a:t>Segundo nivel</a:t>
            </a:r>
          </a:p>
          <a:p>
            <a:pPr lvl="2"/>
            <a:r>
              <a:rPr lang="es-ES">
                <a:uFillTx/>
              </a:rPr>
              <a:t>Tercer nivel</a:t>
            </a:r>
          </a:p>
          <a:p>
            <a:pPr lvl="3"/>
            <a:r>
              <a:rPr lang="es-ES">
                <a:uFillTx/>
              </a:rPr>
              <a:t>Cuarto nivel</a:t>
            </a:r>
          </a:p>
          <a:p>
            <a:pPr lvl="4"/>
            <a:r>
              <a:rPr lang="es-ES">
                <a:uFillTx/>
              </a:rPr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>
                <a:uFillTx/>
              </a:rPr>
              <a:t>Haga clic para modificar los estilos de texto del patrón</a:t>
            </a:r>
          </a:p>
          <a:p>
            <a:pPr lvl="1"/>
            <a:r>
              <a:rPr lang="es-ES">
                <a:uFillTx/>
              </a:rPr>
              <a:t>Segundo nivel</a:t>
            </a:r>
          </a:p>
          <a:p>
            <a:pPr lvl="2"/>
            <a:r>
              <a:rPr lang="es-ES">
                <a:uFillTx/>
              </a:rPr>
              <a:t>Tercer nivel</a:t>
            </a:r>
          </a:p>
          <a:p>
            <a:pPr lvl="3"/>
            <a:r>
              <a:rPr lang="es-ES">
                <a:uFillTx/>
              </a:rPr>
              <a:t>Cuarto nivel</a:t>
            </a:r>
          </a:p>
          <a:p>
            <a:pPr lvl="4"/>
            <a:r>
              <a:rPr lang="es-ES">
                <a:uFillTx/>
              </a:rPr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2C8-B2CA-4489-972F-EF4CCF50AA0D}" type="datetimeFigureOut">
              <a:rPr lang="es-ES" smtClean="0">
                <a:uFillTx/>
              </a:rPr>
              <a:t>04/06/2020</a:t>
            </a:fld>
            <a:endParaRPr lang="es-ES">
              <a:uFillTx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uFillTx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02AC-F57A-427D-9280-B593DF916AD2}" type="slidenum">
              <a:rPr lang="es-ES" smtClean="0">
                <a:uFillTx/>
              </a:rPr>
              <a:t>‹#›</a:t>
            </a:fld>
            <a:endParaRPr lang="es-ES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>
                <a:uFillTx/>
              </a:rPr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s-ES">
                <a:uFillTx/>
              </a:rPr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>
                <a:uFillTx/>
              </a:rPr>
              <a:t>Haga clic para modificar los estilos de texto del patrón</a:t>
            </a:r>
          </a:p>
          <a:p>
            <a:pPr lvl="1"/>
            <a:r>
              <a:rPr lang="es-ES">
                <a:uFillTx/>
              </a:rPr>
              <a:t>Segundo nivel</a:t>
            </a:r>
          </a:p>
          <a:p>
            <a:pPr lvl="2"/>
            <a:r>
              <a:rPr lang="es-ES">
                <a:uFillTx/>
              </a:rPr>
              <a:t>Tercer nivel</a:t>
            </a:r>
          </a:p>
          <a:p>
            <a:pPr lvl="3"/>
            <a:r>
              <a:rPr lang="es-ES">
                <a:uFillTx/>
              </a:rPr>
              <a:t>Cuarto nivel</a:t>
            </a:r>
          </a:p>
          <a:p>
            <a:pPr lvl="4"/>
            <a:r>
              <a:rPr lang="es-ES">
                <a:uFillTx/>
              </a:rPr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s-ES">
                <a:uFillTx/>
              </a:rPr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>
                <a:uFillTx/>
              </a:rPr>
              <a:t>Haga clic para modificar los estilos de texto del patrón</a:t>
            </a:r>
          </a:p>
          <a:p>
            <a:pPr lvl="1"/>
            <a:r>
              <a:rPr lang="es-ES">
                <a:uFillTx/>
              </a:rPr>
              <a:t>Segundo nivel</a:t>
            </a:r>
          </a:p>
          <a:p>
            <a:pPr lvl="2"/>
            <a:r>
              <a:rPr lang="es-ES">
                <a:uFillTx/>
              </a:rPr>
              <a:t>Tercer nivel</a:t>
            </a:r>
          </a:p>
          <a:p>
            <a:pPr lvl="3"/>
            <a:r>
              <a:rPr lang="es-ES">
                <a:uFillTx/>
              </a:rPr>
              <a:t>Cuarto nivel</a:t>
            </a:r>
          </a:p>
          <a:p>
            <a:pPr lvl="4"/>
            <a:r>
              <a:rPr lang="es-ES">
                <a:uFillTx/>
              </a:rPr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2C8-B2CA-4489-972F-EF4CCF50AA0D}" type="datetimeFigureOut">
              <a:rPr lang="es-ES" smtClean="0">
                <a:uFillTx/>
              </a:rPr>
              <a:t>04/06/2020</a:t>
            </a:fld>
            <a:endParaRPr lang="es-ES">
              <a:uFillTx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uFillTx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02AC-F57A-427D-9280-B593DF916AD2}" type="slidenum">
              <a:rPr lang="es-ES" smtClean="0">
                <a:uFillTx/>
              </a:rPr>
              <a:t>‹#›</a:t>
            </a:fld>
            <a:endParaRPr lang="es-ES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uFillTx/>
              </a:rPr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2C8-B2CA-4489-972F-EF4CCF50AA0D}" type="datetimeFigureOut">
              <a:rPr lang="es-ES" smtClean="0">
                <a:uFillTx/>
              </a:rPr>
              <a:t>04/06/2020</a:t>
            </a:fld>
            <a:endParaRPr lang="es-ES">
              <a:uFillTx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uFillTx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02AC-F57A-427D-9280-B593DF916AD2}" type="slidenum">
              <a:rPr lang="es-ES" smtClean="0">
                <a:uFillTx/>
              </a:rPr>
              <a:t>‹#›</a:t>
            </a:fld>
            <a:endParaRPr lang="es-E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2C8-B2CA-4489-972F-EF4CCF50AA0D}" type="datetimeFigureOut">
              <a:rPr lang="es-ES" smtClean="0">
                <a:uFillTx/>
              </a:rPr>
              <a:t>04/06/2020</a:t>
            </a:fld>
            <a:endParaRPr lang="es-ES">
              <a:uFillTx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uFillTx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02AC-F57A-427D-9280-B593DF916AD2}" type="slidenum">
              <a:rPr lang="es-ES" smtClean="0">
                <a:uFillTx/>
              </a:rPr>
              <a:t>‹#›</a:t>
            </a:fld>
            <a:endParaRPr lang="es-ES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s-ES">
                <a:uFillTx/>
              </a:rPr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s-ES">
                <a:uFillTx/>
              </a:rPr>
              <a:t>Haga clic para modificar los estilos de texto del patrón</a:t>
            </a:r>
          </a:p>
          <a:p>
            <a:pPr lvl="1"/>
            <a:r>
              <a:rPr lang="es-ES">
                <a:uFillTx/>
              </a:rPr>
              <a:t>Segundo nivel</a:t>
            </a:r>
          </a:p>
          <a:p>
            <a:pPr lvl="2"/>
            <a:r>
              <a:rPr lang="es-ES">
                <a:uFillTx/>
              </a:rPr>
              <a:t>Tercer nivel</a:t>
            </a:r>
          </a:p>
          <a:p>
            <a:pPr lvl="3"/>
            <a:r>
              <a:rPr lang="es-ES">
                <a:uFillTx/>
              </a:rPr>
              <a:t>Cuarto nivel</a:t>
            </a:r>
          </a:p>
          <a:p>
            <a:pPr lvl="4"/>
            <a:r>
              <a:rPr lang="es-ES">
                <a:uFillTx/>
              </a:rPr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es-ES">
                <a:uFillTx/>
              </a:rPr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2C8-B2CA-4489-972F-EF4CCF50AA0D}" type="datetimeFigureOut">
              <a:rPr lang="es-ES" smtClean="0">
                <a:uFillTx/>
              </a:rPr>
              <a:t>04/06/2020</a:t>
            </a:fld>
            <a:endParaRPr lang="es-ES">
              <a:uFillTx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uFillTx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02AC-F57A-427D-9280-B593DF916AD2}" type="slidenum">
              <a:rPr lang="es-ES" smtClean="0">
                <a:uFillTx/>
              </a:rPr>
              <a:t>‹#›</a:t>
            </a:fld>
            <a:endParaRPr lang="es-ES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lang="es-ES">
                <a:uFillTx/>
              </a:rPr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endParaRPr lang="es-ES">
              <a:uFillTx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lang="es-ES">
                <a:uFillTx/>
              </a:rPr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BD2C8-B2CA-4489-972F-EF4CCF50AA0D}" type="datetimeFigureOut">
              <a:rPr lang="es-ES" smtClean="0">
                <a:uFillTx/>
              </a:rPr>
              <a:t>04/06/2020</a:t>
            </a:fld>
            <a:endParaRPr lang="es-ES">
              <a:uFillTx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uFillTx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02AC-F57A-427D-9280-B593DF916AD2}" type="slidenum">
              <a:rPr lang="es-ES" smtClean="0">
                <a:uFillTx/>
              </a:rPr>
              <a:t>‹#›</a:t>
            </a:fld>
            <a:endParaRPr lang="es-ES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>
                <a:uFillTx/>
              </a:rPr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>
                <a:uFillTx/>
              </a:rPr>
              <a:t>Haga clic para modificar los estilos de texto del patrón</a:t>
            </a:r>
          </a:p>
          <a:p>
            <a:pPr lvl="1"/>
            <a:r>
              <a:rPr lang="es-ES">
                <a:uFillTx/>
              </a:rPr>
              <a:t>Segundo nivel</a:t>
            </a:r>
          </a:p>
          <a:p>
            <a:pPr lvl="2"/>
            <a:r>
              <a:rPr lang="es-ES">
                <a:uFillTx/>
              </a:rPr>
              <a:t>Tercer nivel</a:t>
            </a:r>
          </a:p>
          <a:p>
            <a:pPr lvl="3"/>
            <a:r>
              <a:rPr lang="es-ES">
                <a:uFillTx/>
              </a:rPr>
              <a:t>Cuarto nivel</a:t>
            </a:r>
          </a:p>
          <a:p>
            <a:pPr lvl="4"/>
            <a:r>
              <a:rPr lang="es-ES">
                <a:uFillTx/>
              </a:rPr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012BD2C8-B2CA-4489-972F-EF4CCF50AA0D}" type="datetimeFigureOut">
              <a:rPr lang="es-ES" smtClean="0">
                <a:uFillTx/>
              </a:rPr>
              <a:t>04/06/2020</a:t>
            </a:fld>
            <a:endParaRPr lang="es-ES">
              <a:uFillTx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s-ES">
              <a:uFillTx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A18902AC-F57A-427D-9280-B593DF916AD2}" type="slidenum">
              <a:rPr lang="es-ES" smtClean="0">
                <a:uFillTx/>
              </a:rPr>
              <a:t>‹#›</a:t>
            </a:fld>
            <a:endParaRPr lang="es-E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s-ES"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1564" y="471056"/>
            <a:ext cx="6816436" cy="1560944"/>
          </a:xfrm>
        </p:spPr>
        <p:txBody>
          <a:bodyPr>
            <a:normAutofit/>
          </a:bodyPr>
          <a:lstStyle/>
          <a:p>
            <a:r>
              <a:rPr lang="es-ES" sz="36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MARACAS SENSORIALES</a:t>
            </a:r>
            <a:br>
              <a:rPr lang="es-ES" sz="36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3600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24299" y="1893455"/>
            <a:ext cx="7889009" cy="46692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1400" b="1" i="1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¿Qué necesitamos?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Botellas de plástico vacías. Lo mejor es que sean de 2 tamaños distintas, como la de Coca cola de 1L y de 2L. Así encajaran mejor las piezas.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Botones, pasta, lentejas o cualquier otro elemento para rellenarlas.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Tijeras.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Cinta carrocera.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Pistola de silicona o pegamento.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400" b="1" u="sng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Preparación</a:t>
            </a:r>
            <a:r>
              <a:rPr lang="es-ES" sz="14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: Recortar la base de las botellas, meter dentro el material escogido, cerrar con otra base y sujetar con la cinta adhesiva.</a:t>
            </a:r>
          </a:p>
          <a:p>
            <a:pPr>
              <a:lnSpc>
                <a:spcPct val="100000"/>
              </a:lnSpc>
            </a:pPr>
            <a:r>
              <a:rPr lang="es-ES" sz="1400" b="1" i="1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Y  AHORA ……¡A JUGAR!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Manipular libremente.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14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Estimulación auditiva y musical y motricidad fina.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ES" sz="1400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400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3924" y="3641432"/>
            <a:ext cx="2824480" cy="24822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60" y="397170"/>
            <a:ext cx="3309100" cy="3031825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10506075" y="1781175"/>
            <a:ext cx="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4101626" y="1606212"/>
            <a:ext cx="6706386" cy="15225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48049" y="365125"/>
            <a:ext cx="8105775" cy="1750754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EXPERIMENTAMOS CON COLA CAO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62350" y="2190307"/>
            <a:ext cx="8210550" cy="36150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1400" b="1" i="1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¿Qué necesitamos?</a:t>
            </a:r>
          </a:p>
          <a:p>
            <a:pPr marL="0" indent="0" algn="ctr">
              <a:buNone/>
            </a:pPr>
            <a:endParaRPr lang="es-ES" sz="1400" b="1" i="1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4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Cola cao</a:t>
            </a:r>
          </a:p>
          <a:p>
            <a:pPr algn="just"/>
            <a:r>
              <a:rPr lang="es-ES" sz="14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Un poco de leche caliente</a:t>
            </a:r>
            <a:endParaRPr lang="es-ES" sz="1400" b="1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1400" b="1" i="1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Y AHORA ……¡A JUGAR!</a:t>
            </a:r>
          </a:p>
          <a:p>
            <a:pPr marL="0" indent="0" algn="just">
              <a:buNone/>
            </a:pPr>
            <a:r>
              <a:rPr lang="es-ES" sz="14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Poner Cola cao encima de la mesa y experimentar con la textura, el olor…Luego poner un poco </a:t>
            </a:r>
          </a:p>
          <a:p>
            <a:pPr marL="0" indent="0" algn="just">
              <a:buNone/>
            </a:pPr>
            <a:r>
              <a:rPr lang="es-ES" sz="14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de leche caliente y empezar a moverlo para darse cuenta de que la textura cambia y de </a:t>
            </a:r>
          </a:p>
          <a:p>
            <a:pPr marL="0" indent="0" algn="just">
              <a:buNone/>
            </a:pPr>
            <a:r>
              <a:rPr lang="es-ES" sz="14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cómo pasa de ser polvo a ser pastoso y más o menos líquido. Y finalmente, cómo no, se puede </a:t>
            </a:r>
          </a:p>
          <a:p>
            <a:pPr marL="0" indent="0" algn="just">
              <a:buNone/>
            </a:pPr>
            <a:r>
              <a:rPr lang="es-ES" sz="14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comer.</a:t>
            </a:r>
          </a:p>
          <a:p>
            <a:pPr marL="0" indent="0" algn="just">
              <a:buNone/>
            </a:pPr>
            <a:r>
              <a:rPr lang="es-ES" sz="14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Plasmar vuestras manos, hacer trazos….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574161"/>
            <a:ext cx="3219450" cy="5231205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3562350" y="1800225"/>
            <a:ext cx="7991474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86224" y="365125"/>
            <a:ext cx="7267576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LLUVIA SECA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86224" y="1825625"/>
            <a:ext cx="726757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1400" b="1" i="1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1400" b="1" i="1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¿ Qué necesitamos?</a:t>
            </a:r>
          </a:p>
          <a:p>
            <a:pPr algn="just"/>
            <a:r>
              <a:rPr lang="es-ES" sz="14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Tapa de una caja de cartón de zapatos</a:t>
            </a:r>
          </a:p>
          <a:p>
            <a:pPr algn="just"/>
            <a:r>
              <a:rPr lang="es-ES" sz="14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Bolsa de basura pequeña de plástico</a:t>
            </a:r>
          </a:p>
          <a:p>
            <a:pPr algn="just"/>
            <a:r>
              <a:rPr lang="es-ES" sz="14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Punzón </a:t>
            </a:r>
          </a:p>
          <a:p>
            <a:pPr algn="just"/>
            <a:r>
              <a:rPr lang="es-ES" sz="14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Tijeras</a:t>
            </a:r>
          </a:p>
          <a:p>
            <a:pPr algn="just"/>
            <a:r>
              <a:rPr lang="es-ES" sz="1400" b="1" u="sng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Preparación: </a:t>
            </a:r>
            <a:r>
              <a:rPr lang="es-ES" sz="14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Recortar tiras de la bolsa de basura, hacer pequeños agujeros en la tapa con el punzón, pasar a través de ellos las tiras de plástico y hacer un nudo para sujetarlas.</a:t>
            </a:r>
          </a:p>
          <a:p>
            <a:pPr marL="0" indent="0" algn="ctr">
              <a:buNone/>
            </a:pPr>
            <a:r>
              <a:rPr lang="es-ES" sz="1400" b="1" i="1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Y AHORA…..¡ A JUGAR!</a:t>
            </a:r>
          </a:p>
          <a:p>
            <a:pPr marL="0" indent="0" algn="just">
              <a:buNone/>
            </a:pPr>
            <a:r>
              <a:rPr lang="es-ES" sz="14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Nos tumbamos en una alfombra, ponemos música de relajación de fondo y hacemos </a:t>
            </a:r>
          </a:p>
          <a:p>
            <a:pPr marL="0" indent="0" algn="just">
              <a:buNone/>
            </a:pPr>
            <a:r>
              <a:rPr lang="es-ES" sz="14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masajes de relajación con el material de ducha seca.</a:t>
            </a:r>
          </a:p>
          <a:p>
            <a:pPr marL="0" indent="0" algn="ctr">
              <a:buNone/>
            </a:pPr>
            <a:endParaRPr lang="es-ES" sz="1400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4" y="542925"/>
            <a:ext cx="3810000" cy="345836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4001294"/>
            <a:ext cx="2924175" cy="1837531"/>
          </a:xfrm>
          <a:prstGeom prst="rect">
            <a:avLst/>
          </a:prstGeom>
        </p:spPr>
      </p:pic>
      <p:cxnSp>
        <p:nvCxnSpPr>
          <p:cNvPr id="18" name="Conector recto 17"/>
          <p:cNvCxnSpPr/>
          <p:nvPr/>
        </p:nvCxnSpPr>
        <p:spPr>
          <a:xfrm>
            <a:off x="4705350" y="1690688"/>
            <a:ext cx="5886450" cy="0"/>
          </a:xfrm>
          <a:prstGeom prst="line">
            <a:avLst/>
          </a:prstGeom>
          <a:ln w="28575">
            <a:solidFill>
              <a:srgbClr val="D32DBB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44949" y="365125"/>
            <a:ext cx="8102009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CRUJI BLANDI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71850" y="1825625"/>
            <a:ext cx="847282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b="1" i="1" dirty="0"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ES" sz="1400" b="1" i="1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¿Qué necesitamos?</a:t>
            </a:r>
          </a:p>
          <a:p>
            <a:pPr algn="just"/>
            <a:r>
              <a:rPr lang="es-ES" sz="14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Tapa de una caja de cartón</a:t>
            </a:r>
          </a:p>
          <a:p>
            <a:pPr algn="just"/>
            <a:r>
              <a:rPr lang="es-ES" sz="14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Cereales</a:t>
            </a:r>
          </a:p>
          <a:p>
            <a:pPr algn="just"/>
            <a:r>
              <a:rPr lang="es-ES" sz="14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Pompones</a:t>
            </a:r>
          </a:p>
          <a:p>
            <a:pPr algn="just"/>
            <a:r>
              <a:rPr lang="es-ES" sz="14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Unas pinzas</a:t>
            </a:r>
          </a:p>
          <a:p>
            <a:pPr marL="0" indent="0" algn="ctr">
              <a:buNone/>
            </a:pPr>
            <a:r>
              <a:rPr lang="es-ES" sz="1400" b="1" i="1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Y AHORA…..¡ A JUGAR!</a:t>
            </a:r>
          </a:p>
          <a:p>
            <a:pPr algn="just"/>
            <a:r>
              <a:rPr lang="es-ES" sz="14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Echar los cereales en la tapa y manipularlos libremente descubriendo la textura, el olor y el sonido que producen al estrujarlos.</a:t>
            </a:r>
          </a:p>
          <a:p>
            <a:pPr algn="just"/>
            <a:r>
              <a:rPr lang="es-ES" sz="14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Mezclar con ellos los pompones y repetir el ejercicio anterior para ver las diferencias. A continuación, con unas pinzas sacar los pompones, agrupándolos encima de la mesa por colores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42" y="140364"/>
            <a:ext cx="2861929" cy="337052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4041" y="3616326"/>
            <a:ext cx="2861930" cy="286192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3785191" y="1573619"/>
            <a:ext cx="7761767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14775" y="365125"/>
            <a:ext cx="7439023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EXPERIMENTAR EN LA COCINA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14775" y="1658938"/>
            <a:ext cx="8077201" cy="435133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sz="2000" b="1" i="1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¿ Qué necesitamos?</a:t>
            </a:r>
          </a:p>
          <a:p>
            <a:pPr algn="just"/>
            <a:r>
              <a:rPr lang="es-ES" sz="20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4 Vasos o recipientes</a:t>
            </a:r>
          </a:p>
          <a:p>
            <a:pPr algn="just"/>
            <a:r>
              <a:rPr lang="es-ES" sz="20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Arroz</a:t>
            </a:r>
          </a:p>
          <a:p>
            <a:pPr algn="just"/>
            <a:r>
              <a:rPr lang="es-ES" sz="20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Azúcar</a:t>
            </a:r>
          </a:p>
          <a:p>
            <a:pPr algn="just"/>
            <a:r>
              <a:rPr lang="es-ES" sz="20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Sal</a:t>
            </a:r>
          </a:p>
          <a:p>
            <a:pPr algn="just"/>
            <a:r>
              <a:rPr lang="es-ES" sz="20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Harina</a:t>
            </a:r>
          </a:p>
          <a:p>
            <a:pPr algn="just"/>
            <a:r>
              <a:rPr lang="es-ES" sz="20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</a:p>
          <a:p>
            <a:pPr algn="just"/>
            <a:r>
              <a:rPr lang="es-ES" sz="20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Cuchara</a:t>
            </a:r>
          </a:p>
          <a:p>
            <a:pPr marL="0" indent="0" algn="ctr">
              <a:buNone/>
            </a:pPr>
            <a:r>
              <a:rPr lang="es-ES" sz="2000" b="1" i="1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Y AHORA…..¡ A JUGAR!</a:t>
            </a:r>
          </a:p>
          <a:p>
            <a:r>
              <a:rPr lang="es-ES" sz="20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Echamos el arroz, el azúcar, la sal y la harina en diferentes vasos o recipientes. Manipulamos dichas sustancias para ver la diferente textura, el olor, el sabor y el color. A continuación añadimos en cada uno de los recipientes agua y revolvemos con una cuchara…..y ¡sorpresa! el azúcar y la sal desaparecen, el arroz ¡no!, y la harina queda pastosa.</a:t>
            </a:r>
          </a:p>
          <a:p>
            <a:r>
              <a:rPr lang="es-ES" sz="20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Ayudar en la preparación, estimulación visual</a:t>
            </a:r>
          </a:p>
          <a:p>
            <a:r>
              <a:rPr lang="es-ES" sz="20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Probar con el dedo de los 4 recipientes</a:t>
            </a:r>
          </a:p>
          <a:p>
            <a:pPr marL="0" indent="0">
              <a:buNone/>
            </a:pPr>
            <a:endParaRPr lang="es-ES" dirty="0">
              <a:uFillTx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257175"/>
            <a:ext cx="3476624" cy="34099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77" y="3848099"/>
            <a:ext cx="3537898" cy="2752725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4095750" y="1504950"/>
            <a:ext cx="7181850" cy="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472</Words>
  <Application>Microsoft Office PowerPoint</Application>
  <PresentationFormat>Widescreen</PresentationFormat>
  <Paragraphs>56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Tema de Office</vt:lpstr>
      <vt:lpstr>MARACAS SENSORIALES </vt:lpstr>
      <vt:lpstr>EXPERIMENTAMOS CON COLA CAO</vt:lpstr>
      <vt:lpstr>LLUVIA SECA</vt:lpstr>
      <vt:lpstr>CRUJI BLANDI</vt:lpstr>
      <vt:lpstr>EXPERIMENTAR EN LA COCINA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BOTES DE SONIDO</dc:title>
  <dc:creator>Maria Fernandez</dc:creator>
  <cp:lastModifiedBy>Maria Fernandez</cp:lastModifiedBy>
  <cp:revision>35</cp:revision>
  <dcterms:created xsi:type="dcterms:W3CDTF">2020-05-07T15:42:36Z</dcterms:created>
  <dcterms:modified xsi:type="dcterms:W3CDTF">2020-06-04T11:33:30Z</dcterms:modified>
</cp:coreProperties>
</file>