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 lvl="0">
      <a:defRPr lang="es-E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0A5F9-3D4A-0647-B60B-90246306A8F6}" v="1" dt="2020-06-04T11:26:16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UELTA GARCIA" userId="S::laurabga@educastur.org::fc04ee53-ba47-4cf1-9f51-c73281a0db43" providerId="AD" clId="Web-{2110A5F9-3D4A-0647-B60B-90246306A8F6}"/>
    <pc:docChg chg="modSld">
      <pc:chgData name="LAURA BUELTA GARCIA" userId="S::laurabga@educastur.org::fc04ee53-ba47-4cf1-9f51-c73281a0db43" providerId="AD" clId="Web-{2110A5F9-3D4A-0647-B60B-90246306A8F6}" dt="2020-06-04T11:26:16.390" v="0" actId="1076"/>
      <pc:docMkLst>
        <pc:docMk/>
      </pc:docMkLst>
      <pc:sldChg chg="modSp">
        <pc:chgData name="LAURA BUELTA GARCIA" userId="S::laurabga@educastur.org::fc04ee53-ba47-4cf1-9f51-c73281a0db43" providerId="AD" clId="Web-{2110A5F9-3D4A-0647-B60B-90246306A8F6}" dt="2020-06-04T11:26:16.390" v="0" actId="1076"/>
        <pc:sldMkLst>
          <pc:docMk/>
          <pc:sldMk cId="0" sldId="256"/>
        </pc:sldMkLst>
        <pc:picChg chg="mod">
          <ac:chgData name="LAURA BUELTA GARCIA" userId="S::laurabga@educastur.org::fc04ee53-ba47-4cf1-9f51-c73281a0db43" providerId="AD" clId="Web-{2110A5F9-3D4A-0647-B60B-90246306A8F6}" dt="2020-06-04T11:26:16.390" v="0" actId="1076"/>
          <ac:picMkLst>
            <pc:docMk/>
            <pc:sldMk cId="0" sldId="256"/>
            <ac:picMk id="1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F58D8-8EB1-4F29-AB4E-471E4E5B0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BF3F65-C76B-4A7E-8520-485BC13FF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4C3FF-0AF6-4FE1-9E47-ADEF3DCB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A32E6-B616-46C4-9289-E9BD007E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3D31B1-1F3F-4D3F-AF04-290C4ABF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12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E2C99-4B4F-421F-8961-55138E4F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9361AA-C744-4FD7-92AC-F06190794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1E366-2A5D-4DB3-A51C-16EB7565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4A7F4-5EE4-455A-95B4-F2ED6384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C960-0C59-4AF2-B1C3-586DBD66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87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2BF88D-2E8B-44EC-B331-0DFBA3EFA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9070EA-589B-4AE0-A573-58777424D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A97A5-9A4C-4024-96E8-329CE784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75D71C-D03F-4908-A445-E0636AE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47CDBC-CB5B-4D6B-BEBE-1BC22111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01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2EA4D-D113-4AB7-AB2D-65EAD9AB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98457-C890-49A9-89A7-9FCE19AD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F19E22-D3C1-4078-877C-4FE7E4AC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30785-5FE1-4F2E-8B36-7B07AC51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A03817-A8ED-4930-8BD2-AB0399EB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16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A1F11-E58B-4C6E-8788-00D487CC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CEC0AB-20BB-490A-8F1B-64A412DC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6A6AD-DAD1-451B-A946-FBE07C59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8F61B-E417-4550-8EE9-AD9F69D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13C78-FC51-4DD3-840E-99EAB8C9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4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31CBF-E842-49E9-9741-51FA2E20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B96506-AFCD-4AA2-A106-6C5581370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C20B59-1F0F-4762-B1A5-677D83B62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E6C29-6014-40F8-A323-74B5B3DD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5AFCE5-477B-4487-9AE3-04B2A82C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C7F9D-21BB-4F9E-A28A-3FCE176F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00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FBE6E-4751-4E6E-BF44-920E588F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9A1A1-21DE-4847-AA56-3993B700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F179B4-03E4-4ECD-991E-9DDAB2CBF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646358-9AF7-4473-A4D8-061CB74C4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B9906B-033A-458F-925F-7206633FE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A6BA0C-0419-4A4D-AA5C-DC3DAFBC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9CD341-1762-4486-9F6A-A5B0971B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5DD4CE-5BBB-49B6-926E-75BB09FE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3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0723F-6FAD-4392-99B4-E69FE39E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CC8D54-F01C-4180-97EA-C88B214A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66F28A-DD67-4C90-A25D-FF93AF0E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7F3AB0-5ACF-4E0F-A053-35953EE7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97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3B6973-D0A2-4D2F-A436-B65D083C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9A1750-CCEE-4DBD-97AD-92E5F9CE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B8CC5B-2F29-4AED-A413-549A29ED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44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885B6-9733-4B10-AD62-A928D16C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D26CC-4C6A-42E7-A096-FF8FE5B76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538D93-B3F1-44FA-868A-29575B38F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959A4-739A-4BD3-A219-D08CCA63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B88AC8-1B7E-45F8-AEAA-73B92CEA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9801DD-AB92-47C0-A978-ABFD933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47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04F46-5C6F-497F-8F50-F71D623C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2E5C34-3C73-4855-AA42-DAE080B44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D5B246-2157-45DA-A1BF-1DB9DEE1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082F6-E356-41B9-AD23-DB6F0C67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CECC00-880B-418C-8216-612361F9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CC0CFB-033B-4123-B721-3274913A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86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3CE89D-7F9B-4EA6-8202-2D019000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9DA0A3-94F6-443A-8D87-3CF71993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AECA8-4FFC-476B-8F6C-3180FFD0B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15862-2E0E-4653-A2C1-3A452ADC2568}" type="datetimeFigureOut">
              <a:rPr lang="es-ES" smtClean="0"/>
              <a:t>04/06/2020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9E8F7-9B87-45E5-923A-605CE7A50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8F577-A9EA-4090-8477-A6F21BB74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57E5-28BE-4684-B302-8370296966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2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" y="89475"/>
            <a:ext cx="116128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</cp:revision>
  <dcterms:modified xsi:type="dcterms:W3CDTF">2020-06-04T11:26:16Z</dcterms:modified>
</cp:coreProperties>
</file>