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1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 showGuides="1">
      <p:cViewPr varScale="1">
        <p:scale>
          <a:sx n="127" d="100"/>
          <a:sy n="127" d="100"/>
        </p:scale>
        <p:origin x="44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9ACF5C-F933-994D-A2A7-C78F17B4B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A74417-4894-304A-949A-4D16C8CC0C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CB70A1-C7BE-8C48-8A5C-85CFB2520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D09-31B1-4442-A302-44BA830F554A}" type="datetimeFigureOut">
              <a:rPr lang="es-ES" smtClean="0"/>
              <a:t>10/5/20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3A2AC7-68E9-6441-8B95-07A43F1F4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2A157A-1A69-3D4D-9852-C1055F6F2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04C4-69BC-D34C-915D-FF00A70B91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75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28D62F-0B2E-BD45-B9A1-C00E0F0AD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1661773-3E97-9348-929C-21F9F26F8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86ADAD-5D21-B746-A545-461917288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D09-31B1-4442-A302-44BA830F554A}" type="datetimeFigureOut">
              <a:rPr lang="es-ES" smtClean="0"/>
              <a:t>10/5/20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550BEF-065C-0E41-954F-CC1C93AC0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024DE1-0D85-4D46-B649-7C50FF3E9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04C4-69BC-D34C-915D-FF00A70B91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486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88166A-31EB-6B48-9B4B-DABEDD1C70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CAAA1D8-7670-7341-A302-B1510C848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2775D4-CA33-0F48-89F5-9474A0EE0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D09-31B1-4442-A302-44BA830F554A}" type="datetimeFigureOut">
              <a:rPr lang="es-ES" smtClean="0"/>
              <a:t>10/5/20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9CA2F1-4FFB-B641-8F3D-C2246EA4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6DA3D9-E47F-8E47-97A4-4F81904AB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04C4-69BC-D34C-915D-FF00A70B91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268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DBEBC-E0E8-CE4E-BE98-1C1E15E52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4909F3-1854-3445-A29B-82E94F417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C8B411-4897-5548-990D-805688D1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D09-31B1-4442-A302-44BA830F554A}" type="datetimeFigureOut">
              <a:rPr lang="es-ES" smtClean="0"/>
              <a:t>10/5/20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FDAF42-DA59-5941-B75C-201E471A5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A20ABE-7273-3E44-9950-C147247D6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04C4-69BC-D34C-915D-FF00A70B91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86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C84A28-1FBC-3841-BC8D-266D71BC6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2F6129-9DBA-E149-A7C2-AC6DC53F5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4B5209-8FC0-464F-9F2A-A411C4EB8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D09-31B1-4442-A302-44BA830F554A}" type="datetimeFigureOut">
              <a:rPr lang="es-ES" smtClean="0"/>
              <a:t>10/5/20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1604FB-0667-5641-B2AF-6F54FD09C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B0290-1E3A-314F-81A4-40341F682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04C4-69BC-D34C-915D-FF00A70B91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364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74E148-F89D-4B48-90B1-D6872C68F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2B17C5-BF3F-904B-B934-9EAEA200B0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0E2DDB-9C7F-0E45-AC93-CB7E263D2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0584E4-90FA-0F47-8054-2D093F703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D09-31B1-4442-A302-44BA830F554A}" type="datetimeFigureOut">
              <a:rPr lang="es-ES" smtClean="0"/>
              <a:t>10/5/20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2186DD-B9C0-5C48-98CB-45C96E8AA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6F2627-B4A4-5E45-A4DF-DE4717C5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04C4-69BC-D34C-915D-FF00A70B91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0079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2060E-1192-344B-BDF4-5893F6E71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6208C6-E257-004C-A7A3-A66BF1760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F0ECE38-5A22-A34A-88AC-FBEF08965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644E2EC-DAB7-A944-9138-B73F901A93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18BE363-8951-CC43-9B7D-F9A94F8B84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5B9B249-03D4-EF45-97CC-C12375B34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D09-31B1-4442-A302-44BA830F554A}" type="datetimeFigureOut">
              <a:rPr lang="es-ES" smtClean="0"/>
              <a:t>10/5/20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1681B8F-DC02-0044-968F-4D35A5394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0265A96-8B3C-1040-9B25-2EEE9335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04C4-69BC-D34C-915D-FF00A70B91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208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DFAA9-61F5-FC49-BE43-CCCD4E157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A57C327-C4D9-9144-8AE5-97AD32968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D09-31B1-4442-A302-44BA830F554A}" type="datetimeFigureOut">
              <a:rPr lang="es-ES" smtClean="0"/>
              <a:t>10/5/20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4747F8D-8826-3546-8EC6-A6B3A2A10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E1A6AB-1365-D846-BA52-0D11067B0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04C4-69BC-D34C-915D-FF00A70B91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886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13AA74A-196F-E741-ADD6-024F6B6BE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D09-31B1-4442-A302-44BA830F554A}" type="datetimeFigureOut">
              <a:rPr lang="es-ES" smtClean="0"/>
              <a:t>10/5/20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F70C633-7663-D24F-A9E0-4DFEECAA0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0AEC6AE-BAE5-EA4F-91D7-7DD289413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04C4-69BC-D34C-915D-FF00A70B91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94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948CAF-AF2F-3140-9A9D-9AC9C1BAE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ACE404-63C5-CD4E-B215-75C8C444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BD89D7-3B13-934D-A963-38DCE2D4B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096E00-E537-AC49-A4AD-711A8D8B8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D09-31B1-4442-A302-44BA830F554A}" type="datetimeFigureOut">
              <a:rPr lang="es-ES" smtClean="0"/>
              <a:t>10/5/20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14450F-E8ED-3242-8AB2-F2700F2D3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41B772-6AA3-0146-B3D9-319537847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04C4-69BC-D34C-915D-FF00A70B91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38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23673C-862C-7443-8471-995F40546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259A155-8FB3-F647-AABF-862DA42CC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69E68A-058F-F148-8CD3-A8A73703F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80727B-267C-B04B-8C85-ED334CEEE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D09-31B1-4442-A302-44BA830F554A}" type="datetimeFigureOut">
              <a:rPr lang="es-ES" smtClean="0"/>
              <a:t>10/5/20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1ABFCB-6C4F-A34F-AA54-284872223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E01F8A-DABB-6546-A9BF-3C87030AB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04C4-69BC-D34C-915D-FF00A70B91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21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023063A-5294-C247-8862-EDA1A9B14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0BC5B8-DFCB-5C41-897C-E40A70344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580131-1349-A94C-B04C-EAC661C6EE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BBD09-31B1-4442-A302-44BA830F554A}" type="datetimeFigureOut">
              <a:rPr lang="es-ES" smtClean="0"/>
              <a:t>10/5/20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26CD57-FF95-C14D-ACF7-14639933FB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EBB319-E3C2-4D44-B45E-A675C3840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A04C4-69BC-D34C-915D-FF00A70B91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306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95A17-255C-49EB-AA9A-C2864C70B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JUEGO CON HIELO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C5E3BC-CD52-4621-AEE6-6D8150552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¿Qué necesitamos?</a:t>
            </a:r>
          </a:p>
          <a:p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Agua y colorante </a:t>
            </a:r>
          </a:p>
          <a:p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Una superficie para pintar como cartón o cartulina (también vale suelo o telas…)</a:t>
            </a:r>
          </a:p>
          <a:p>
            <a:pPr marL="0" indent="0" algn="ctr">
              <a:buNone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Y AHORA… ¡A JUGAR!</a:t>
            </a:r>
          </a:p>
          <a:p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Colorear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libremente.</a:t>
            </a: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distintos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trazos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rectas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curvas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zig-zag,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líneas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discontinuas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Pasar el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hielo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por manos,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brazos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pies,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piernas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Calentar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trapo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en el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microondas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sentir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contraste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frío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calor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ayuda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de una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pipeta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cargada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con agua caliente,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verterlo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hielo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observar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deshace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Otra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alternativa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es hacer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cubitos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con un petit Suisse,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zumos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refrescos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probarlos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estimulando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el gusto con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distintos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sabores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También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podemos introducer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pequeños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juguetes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en el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cubito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fichas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de colores,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números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letras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… que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rescataremos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derritiendo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hielo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con agua caliente.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E61D30C-1A97-41CC-9A7A-D18D844CF5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0" r="1797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22472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95A17-255C-49EB-AA9A-C2864C70B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6" y="484632"/>
            <a:ext cx="6729984" cy="1609344"/>
          </a:xfrm>
        </p:spPr>
        <p:txBody>
          <a:bodyPr>
            <a:normAutofit/>
          </a:bodyPr>
          <a:lstStyle/>
          <a:p>
            <a:pPr algn="ctr"/>
            <a:r>
              <a:rPr lang="es-ES" sz="4800" dirty="0"/>
              <a:t>NIEVE</a:t>
            </a:r>
          </a:p>
        </p:txBody>
      </p:sp>
      <p:pic>
        <p:nvPicPr>
          <p:cNvPr id="7" name="Imagen 6" descr="Imagen que contiene interior, contenedor, tabla, pequeño&#10;&#10;Descripción generada automáticamente">
            <a:extLst>
              <a:ext uri="{FF2B5EF4-FFF2-40B4-BE49-F238E27FC236}">
                <a16:creationId xmlns:a16="http://schemas.microsoft.com/office/drawing/2014/main" id="{61B67CF9-EB67-4A52-98E7-7B0FEE039D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586" r="-4" b="6881"/>
          <a:stretch/>
        </p:blipFill>
        <p:spPr>
          <a:xfrm>
            <a:off x="20" y="10"/>
            <a:ext cx="4471396" cy="2231126"/>
          </a:xfrm>
          <a:prstGeom prst="rect">
            <a:avLst/>
          </a:prstGeom>
        </p:spPr>
      </p:pic>
      <p:pic>
        <p:nvPicPr>
          <p:cNvPr id="8" name="Imagen 7" descr="Imagen que contiene sostener, tabla, hombre, blanco&#10;&#10;Descripción generada automáticamente">
            <a:extLst>
              <a:ext uri="{FF2B5EF4-FFF2-40B4-BE49-F238E27FC236}">
                <a16:creationId xmlns:a16="http://schemas.microsoft.com/office/drawing/2014/main" id="{8F42AC66-8555-475A-BF55-7DCC966C99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19" r="22699" b="4"/>
          <a:stretch/>
        </p:blipFill>
        <p:spPr>
          <a:xfrm rot="16200000">
            <a:off x="1129284" y="1193292"/>
            <a:ext cx="2212848" cy="4471416"/>
          </a:xfrm>
          <a:prstGeom prst="rect">
            <a:avLst/>
          </a:prstGeom>
        </p:spPr>
      </p:pic>
      <p:pic>
        <p:nvPicPr>
          <p:cNvPr id="4" name="Imagen 3" descr="Imagen que contiene interior, blanco, pequeño, refrigerador&#10;&#10;Descripción generada automáticamente">
            <a:extLst>
              <a:ext uri="{FF2B5EF4-FFF2-40B4-BE49-F238E27FC236}">
                <a16:creationId xmlns:a16="http://schemas.microsoft.com/office/drawing/2014/main" id="{4614531E-8E57-4F82-8141-95D240949F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759" r="2" b="25972"/>
          <a:stretch/>
        </p:blipFill>
        <p:spPr>
          <a:xfrm>
            <a:off x="20" y="4636008"/>
            <a:ext cx="4471396" cy="2221992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C5E3BC-CD52-4621-AEE6-6D8150552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336" y="2121408"/>
            <a:ext cx="6729984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necesitamos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R="56515" fontAlgn="base">
              <a:spcAft>
                <a:spcPts val="780"/>
              </a:spcAft>
              <a:buClr>
                <a:srgbClr val="000000"/>
              </a:buClr>
              <a:buSzPts val="1600"/>
            </a:pPr>
            <a:r>
              <a:rPr lang="es-ES" sz="12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Bicarbonato sódico</a:t>
            </a:r>
          </a:p>
          <a:p>
            <a:pPr marR="56515" fontAlgn="base">
              <a:spcAft>
                <a:spcPts val="780"/>
              </a:spcAft>
              <a:buClr>
                <a:srgbClr val="000000"/>
              </a:buClr>
              <a:buSzPts val="1600"/>
            </a:pPr>
            <a:r>
              <a:rPr lang="es-ES" sz="12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Agua fría</a:t>
            </a:r>
          </a:p>
          <a:p>
            <a:pPr marR="56515" fontAlgn="base">
              <a:spcAft>
                <a:spcPts val="780"/>
              </a:spcAft>
              <a:buClr>
                <a:srgbClr val="000000"/>
              </a:buClr>
              <a:buSzPts val="1600"/>
            </a:pPr>
            <a:r>
              <a:rPr lang="es-ES" sz="12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Mezclamos 3 vasos de bicarbonato con un vaso de agua fría ¿por qué la nieve siempre esta fría no?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 AHORA… ¡A JUGAR!</a:t>
            </a: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Manipula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libremente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 una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cuchara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pasamos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nieve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 un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recipiente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Preparamos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poquito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unas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gotas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colorante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mojamos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pincel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damos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toquecitos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dejando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caer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gotas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nieve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¡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Observamos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tiñe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Metemos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nieve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animalitos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pequeños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pictogramas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vocabulario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que la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profe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ha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pasado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garbanzos,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pompones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…que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iremos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rescatando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con las manos o con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unas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pinzas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hielo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dependerá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grado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dificultad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queramos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darle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ésta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actividad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130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5D8C836-2D34-4CCD-945A-9225EE1D5CEF}"/>
              </a:ext>
            </a:extLst>
          </p:cNvPr>
          <p:cNvCxnSpPr/>
          <p:nvPr/>
        </p:nvCxnSpPr>
        <p:spPr>
          <a:xfrm>
            <a:off x="4974336" y="1910862"/>
            <a:ext cx="672998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4469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272</Words>
  <Application>Microsoft Macintosh PowerPoint</Application>
  <PresentationFormat>Panorámica</PresentationFormat>
  <Paragraphs>23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JUEGO CON HIELO</vt:lpstr>
      <vt:lpstr>NIEVE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JUEGO CON HIELO</dc:title>
  <dc:creator>CLAUDIA GONZALEZ GARCIA</dc:creator>
  <cp:lastModifiedBy>CLAUDIA GONZALEZ GARCIA</cp:lastModifiedBy>
  <cp:revision>1</cp:revision>
  <dcterms:created xsi:type="dcterms:W3CDTF">2020-05-10T17:42:40Z</dcterms:created>
  <dcterms:modified xsi:type="dcterms:W3CDTF">2020-05-10T17:44:20Z</dcterms:modified>
</cp:coreProperties>
</file>