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s-E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horzBarState="maximized">
    <p:restoredLeft autoAdjust="0" sz="15000"/>
    <p:restoredTop sz="94660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4"/>
          <a:sy d="100" n="74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576" y="72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Diapositiva de títul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1122363"/>
            <a:ext cx="91440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ít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3602038"/>
            <a:ext cx="9144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s-ES">
                <a:uFillTx/>
              </a:rPr>
              <a:t>Haga clic para modificar el estilo de subtítulo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fech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pie de págin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número de diapositiv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ítulo y texto vertical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texto vertic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fech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pie de págin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número de diapositiv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Título vertical y text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vertical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24900" y="365125"/>
            <a:ext cx="26289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texto vertical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77343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fech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pie de págin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número de diapositiv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ítulo y objeto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conteni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fech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pie de págin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número de diapositiv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Encabezado de secció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1709738"/>
            <a:ext cx="105156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text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4589463"/>
            <a:ext cx="105156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fech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pie de págin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número de diapositiv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Dos objetos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conteni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contenid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fech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pie de págin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Marcador de número de diapositiva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ació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65125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text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1681163"/>
            <a:ext cx="5157787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contenid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505075"/>
            <a:ext cx="5157787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texto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681163"/>
            <a:ext cx="5183188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contenido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505075"/>
            <a:ext cx="5183188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Marcador de fecha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Marcador de pie de página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Marcador de número de diapositiva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Solo el títul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fecha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pie de págin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número de diapositiv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En blanc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Marcador de fecha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pie de página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número de diapositiv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ido con títul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conteni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text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fech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pie de págin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Marcador de número de diapositiva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Imagen con título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posición de imagen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texto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fech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pie de págin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Marcador de número de diapositiva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Marcador de 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text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Marcador de fecha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5339BD9-D86F-43AA-BA18-1F3139A0DB89}" type="datetimeFigureOut">
              <a:rPr lang="es-ES" smtClean="0">
                <a:uFillTx/>
              </a:rPr>
              <a:t>09/05/2020</a:t>
            </a:fld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Marcador de pie de página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Marcador de número de diapositiva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33E0D5C-39AE-4DD3-9CA2-832D31A611DD}" type="slidenum">
              <a:rPr lang="es-ES" smtClean="0">
                <a:uFillTx/>
              </a:rPr>
              <a:t>‹Nº›</a:t>
            </a:fld>
            <a:endParaRPr dirty="0" lang="es-E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s-E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jpg" Type="http://schemas.openxmlformats.org/officeDocument/2006/relationships/image"></Relationship><Relationship Id="rId3" Target="../media/image2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3.jpg" Type="http://schemas.openxmlformats.org/officeDocument/2006/relationships/image"></Relationship><Relationship Id="rId3" Target="../media/image4.jpg" Type="http://schemas.openxmlformats.org/officeDocument/2006/relationships/image"></Relationship><Relationship Id="rId4" Target="../media/image5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6.jpg" Type="http://schemas.openxmlformats.org/officeDocument/2006/relationships/image"></Relationship><Relationship Id="rId3" Target="../media/image7.jp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8.jpeg" Type="http://schemas.openxmlformats.org/officeDocument/2006/relationships/image"></Relationship><Relationship Id="rId3" Target="../media/image9.jpeg" Type="http://schemas.openxmlformats.org/officeDocument/2006/relationships/image"></Relationship><Relationship Id="rId4" Target="../media/image10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1.jpg" Type="http://schemas.openxmlformats.org/officeDocument/2006/relationships/image"></Relationship><Relationship Id="rId3" Target="../media/image12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0" y="629268"/>
            <a:ext cx="6586491" cy="128616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>
            <a:normAutofit/>
          </a:bodyPr>
          <a:lstStyle/>
          <a:p>
            <a:r>
              <a:rPr dirty="0" lang="en-US" smtClean="0" sz="4000">
                <a:uFillTx/>
                <a:cs charset="0" panose="020B0604020202020204" pitchFamily="34" typeface="Arial"/>
              </a:rPr>
              <a:t>SPAGHETTI SENSORIAL</a:t>
            </a:r>
            <a:endParaRPr dirty="0" lang="en-US" sz="4000">
              <a:uFillTx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ít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1" y="2438400"/>
            <a:ext cx="6586489" cy="3785419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¿Qué </a:t>
            </a:r>
            <a:r>
              <a:rPr b="1" dirty="0" err="1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necesitamos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?</a:t>
            </a:r>
          </a:p>
          <a:p>
            <a:pPr algn="l"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Espaguetis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(1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paquete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)</a:t>
            </a:r>
          </a:p>
          <a:p>
            <a:pPr algn="l"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Colorante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comida (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varias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tonalidades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)</a:t>
            </a:r>
          </a:p>
          <a:p>
            <a:pPr algn="l"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Recipientes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(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vasos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platos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plásticos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palangana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cubo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…)</a:t>
            </a:r>
          </a:p>
          <a:p>
            <a:pPr marL="114300"/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Y </a:t>
            </a:r>
            <a:r>
              <a:rPr b="1" dirty="0" err="1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ahora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 </a:t>
            </a: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¡A 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JUGAR!:</a:t>
            </a:r>
            <a:endParaRPr b="1" dirty="0" i="1" lang="en-U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Experimentar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con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manitas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y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manipularlos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Trabajar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los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sentidos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y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sensaciones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provocan</a:t>
            </a:r>
            <a:r>
              <a:rPr dirty="0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(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tacto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humedo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frio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…)</a:t>
            </a: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Poner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los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dedos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pinza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para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coger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uno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solo,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enrollarlo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hacer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lineas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clasificarlos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y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organizarlos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y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tamaños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Vertirlos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un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recipiente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(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palangana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cubo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) con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agua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introducir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los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piececitos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para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experimentar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otro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tipo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sensaciones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 Para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enriquecer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el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juego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también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se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podrán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traer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otros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juguetes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  <a:endParaRPr dirty="0" lang="en-U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l" indent="-228600">
              <a:buFont charset="0" panose="020B0604020202020204" pitchFamily="34" typeface="Arial"/>
              <a:buChar char="•"/>
            </a:pPr>
            <a:endParaRPr dirty="0" lang="en-US" sz="1300">
              <a:uFillTx/>
            </a:endParaRPr>
          </a:p>
          <a:p>
            <a:pPr algn="l" indent="-228600">
              <a:buFont charset="0" panose="020B0604020202020204" pitchFamily="34" typeface="Arial"/>
              <a:buChar char="•"/>
            </a:pPr>
            <a:endParaRPr dirty="0" lang="en-US" sz="13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6E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Imagen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324" y="629268"/>
            <a:ext cx="3674501" cy="242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Imagen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287887" y="3058656"/>
            <a:ext cx="2679888" cy="3570435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152400" dir="900000" dist="12000" kx="110000" ky="200000" rotWithShape="0" sy="9800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dir="t" rig="threePt"/>
          </a:scene3d>
          <a:sp3d contourW="6350" prstMaterial="matte">
            <a:bevelT h="101600" w="101600"/>
            <a:contourClr>
              <a:srgbClr val="969696"/>
            </a:contourClr>
          </a:sp3d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1" y="667316"/>
            <a:ext cx="6586491" cy="128616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>
            <a:normAutofit/>
          </a:bodyPr>
          <a:lstStyle/>
          <a:p>
            <a:r>
              <a:rPr dirty="0" lang="en-US" smtClean="0" sz="4000">
                <a:uFillTx/>
                <a:cs charset="0" panose="020B0604020202020204" pitchFamily="34" typeface="Arial"/>
              </a:rPr>
              <a:t>TELA DE ARAÑA PEGAJOSA</a:t>
            </a:r>
            <a:endParaRPr dirty="0" lang="en-US" sz="4000">
              <a:uFillTx/>
              <a:cs charset="0" panose="020B0604020202020204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ít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1" y="2438400"/>
            <a:ext cx="6586489" cy="3785419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¿Qué necesitamos?</a:t>
            </a: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Cinta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carrocero</a:t>
            </a:r>
            <a:endParaRPr dirty="0" lang="en-US" smtClean="0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Pelotas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plástico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globos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objetos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pequeños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(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todo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aquello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se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pueda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quedar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pegado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cinta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carrocero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)</a:t>
            </a:r>
            <a:endParaRPr dirty="0" lang="en-U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Y </a:t>
            </a:r>
            <a:r>
              <a:rPr b="1" dirty="0" err="1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ahora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 </a:t>
            </a: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¡A JUGAR!</a:t>
            </a:r>
          </a:p>
          <a:p>
            <a:pPr algn="l" indent="-228600">
              <a:buFont charset="0" panose="020B0604020202020204" pitchFamily="34" typeface="Arial"/>
              <a:buChar char="•"/>
            </a:pPr>
            <a:endParaRPr dirty="0" lang="en-US" smtClean="0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Primero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explorar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propiedades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la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cinta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adhesiva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descubrir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su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textura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pegajosa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algn="l" indent="-228600">
              <a:buFont charset="0" panose="020B0604020202020204" pitchFamily="34" typeface="Arial"/>
              <a:buChar char="•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Pasar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un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rato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entretenido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lanzando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los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objetos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(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pelotas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globos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…) y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conseguir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se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queden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pegados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  <a:endParaRPr dirty="0" lang="en-U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l" indent="-228600">
              <a:buFont charset="0" panose="020B0604020202020204" pitchFamily="34" typeface="Arial"/>
              <a:buChar char="•"/>
            </a:pPr>
            <a:endParaRPr dirty="0" lang="en-US" sz="19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2E1EE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Imagen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0745" y="350711"/>
            <a:ext cx="3528811" cy="3528811"/>
          </a:xfrm>
          <a:prstGeom prst="rect">
            <a:avLst/>
          </a:prstGeom>
          <a:ln cap="rnd" w="127000">
            <a:solidFill>
              <a:srgbClr val="FFFFFF"/>
            </a:solidFill>
          </a:ln>
          <a:effectLst>
            <a:outerShdw algn="br" blurRad="76200" dir="10500000" dist="95250" kx="900000" rotWithShape="0" sx="97000" sy="23000">
              <a:srgbClr val="000000">
                <a:alpha val="20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Imagen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0280" y="3808054"/>
            <a:ext cx="1703231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Imagen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93512" y="3808054"/>
            <a:ext cx="2136820" cy="284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0" y="629268"/>
            <a:ext cx="6586491" cy="128616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 fontScale="90000"/>
          </a:bodyPr>
          <a:lstStyle/>
          <a:p>
            <a:r>
              <a:rPr dirty="0" lang="es-ES" smtClean="0">
                <a:uFillTx/>
              </a:rPr>
              <a:t>EXPERIMENTAR CON GELATINA</a:t>
            </a:r>
            <a:endParaRPr dirty="0" lang="es-E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conteni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1" y="2438400"/>
            <a:ext cx="6586489" cy="3785419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indent="0" marL="0">
              <a:buNone/>
            </a:pP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¿Qué necesitamos?</a:t>
            </a:r>
          </a:p>
          <a:p>
            <a:endParaRPr dirty="0" lang="es-E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es-E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Gelatina (vasitos de colores)</a:t>
            </a:r>
          </a:p>
          <a:p>
            <a:r>
              <a:rPr dirty="0" lang="es-E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Una </a:t>
            </a:r>
            <a:r>
              <a:rPr dirty="0" lang="es-E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superficie </a:t>
            </a:r>
            <a:r>
              <a:rPr dirty="0" lang="es-E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sobre la cual experimentar (papel continuo, cartón…)</a:t>
            </a:r>
          </a:p>
          <a:p>
            <a:r>
              <a:rPr dirty="0" lang="es-E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Recipientes, bandejas.</a:t>
            </a:r>
            <a:endParaRPr dirty="0" lang="es-E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indent="0" marL="0">
              <a:buNone/>
            </a:pP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Y </a:t>
            </a:r>
            <a:r>
              <a:rPr b="1" dirty="0" err="1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ahora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 </a:t>
            </a: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¡A JUGAR!</a:t>
            </a:r>
          </a:p>
          <a:p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Experimentar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diferentes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texturas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temperaturas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sabores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</a:t>
            </a:r>
          </a:p>
          <a:p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Mancharse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tocar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ver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</a:t>
            </a:r>
          </a:p>
          <a:p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Hacer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castillos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gelatina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indent="0" marL="0">
              <a:buNone/>
            </a:pP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endParaRPr dirty="0" lang="en-U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endParaRPr dirty="0" lang="en-U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0" marL="0">
              <a:buNone/>
            </a:pPr>
            <a:endParaRPr dirty="0" lang="es-ES" sz="16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C8DD3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Imagen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9383" r="177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7218" y="7088"/>
            <a:ext cx="2668714" cy="369299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01600">
            <a:solidFill>
              <a:srgbClr val="FDFDFD"/>
            </a:solidFill>
            <a:miter lim="800000"/>
          </a:ln>
          <a:effectLst>
            <a:outerShdw algn="tl" blurRad="57150" dir="7560000" dist="37500" kx="110000" ky="200000" rotWithShape="0" sy="9800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dir="t" rig="twoPt">
              <a:rot lat="0" lon="0" rev="7200000"/>
            </a:lightRig>
          </a:scene3d>
          <a:sp3d prstMaterial="matte">
            <a:bevelT h="12700" w="22860"/>
            <a:contourClr>
              <a:srgbClr val="FFFFFF"/>
            </a:contourClr>
          </a:sp3d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Imagen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4502" r="72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61114" y="3705725"/>
            <a:ext cx="3981608" cy="255340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42367" y="327391"/>
            <a:ext cx="6586491" cy="128616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/>
          <a:p>
            <a:pPr algn="ctr"/>
            <a:r>
              <a:rPr dirty="0" lang="en-US" sz="4000">
                <a:uFillTx/>
                <a:cs charset="0" panose="020B0604020202020204" pitchFamily="34" typeface="Arial"/>
              </a:rPr>
              <a:t>INDIACAS</a:t>
            </a:r>
            <a:endParaRPr dirty="0" lang="es-ES" sz="40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C8DD3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ubtítul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17240" y="2121222"/>
            <a:ext cx="7636743" cy="4736777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 fontScale="250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¿</a:t>
            </a:r>
            <a:r>
              <a:rPr b="1" dirty="0" err="1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Qué</a:t>
            </a: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b="1" dirty="0" err="1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necesitamos</a:t>
            </a: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?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Folios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Papel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aluminio</a:t>
            </a:r>
            <a:endParaRPr dirty="0" lang="en-US" smtClean="0" sz="56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Cinta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adhesiva</a:t>
            </a:r>
            <a:endParaRPr dirty="0" lang="en-US" smtClean="0" sz="56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Cuadrados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o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círculos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tela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unos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15 o 20cm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Goma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eva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papeles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plumas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</a:t>
            </a:r>
          </a:p>
          <a:p>
            <a:pPr algn="ctr" indent="0" marL="0">
              <a:buNone/>
            </a:pP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¿</a:t>
            </a:r>
            <a:r>
              <a:rPr b="1" dirty="0" err="1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Cómo</a:t>
            </a: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lo </a:t>
            </a:r>
            <a:r>
              <a:rPr b="1" dirty="0" err="1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hacemos</a:t>
            </a: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?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Primero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construimos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la base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nuestra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indiaca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arrugando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los folios y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creando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una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pelota con los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mismos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Envolvemos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esas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pelotas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con 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papel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aluminio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Ahora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vamos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hacer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nuestra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inciaca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pueda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volar,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recortamos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diferentes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materiales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como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plumas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goma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eva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papeles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 con la forma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queramos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 Lo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importante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hacerlas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bastante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largas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para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que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puedan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sobresalir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cuando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cubramos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con la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tela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</a:p>
          <a:p>
            <a:pPr indent="-171450" marL="171450">
              <a:buFont charset="2" panose="05000000000000000000" pitchFamily="2" typeface="Wingdings"/>
              <a:buChar char="§"/>
            </a:pP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Por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último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apoyamos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tela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sobre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la mesa y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colocamos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el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centro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la base de la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indiaca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con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las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“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plumas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”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hacia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arriba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Envolvemos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la base, la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cerramos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y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apretamos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con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cinta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adhesiva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  <a:endParaRPr b="1" dirty="0" i="1" lang="en-US" smtClean="0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indent="0" marL="0">
              <a:buNone/>
            </a:pP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Y </a:t>
            </a:r>
            <a:r>
              <a:rPr b="1" dirty="0" err="1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ahora</a:t>
            </a:r>
            <a:r>
              <a:rPr b="1" dirty="0" i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 ¡A JUGAR!:</a:t>
            </a:r>
            <a:endParaRPr dirty="0" lang="en-US" smtClean="0" sz="56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Comprobar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sus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distintas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maneras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volar.</a:t>
            </a:r>
          </a:p>
          <a:p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Si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atamos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una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cuerda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al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extremo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¡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convertimos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nuestra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indiaca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en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una</a:t>
            </a:r>
            <a:r>
              <a:rPr dirty="0" lang="en-US" smtClean="0" sz="56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carioca!</a:t>
            </a:r>
          </a:p>
          <a:p>
            <a:endParaRPr dirty="0" lang="en-US" smtClean="0" sz="1300">
              <a:uFillTx/>
            </a:endParaRPr>
          </a:p>
          <a:p>
            <a:endParaRPr dirty="0" lang="en-US" sz="13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Imagen 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5683" y="327391"/>
            <a:ext cx="3284918" cy="217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Imagen 10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996" y="4372044"/>
            <a:ext cx="3052293" cy="223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Imagen 1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 cstate="print"/>
          <a:srcRect b="9303" l="5176" r="5153" t="1190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1996" y="2465971"/>
            <a:ext cx="3052293" cy="190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ítulo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0" y="629268"/>
            <a:ext cx="6586491" cy="128616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>
            <a:normAutofit/>
          </a:bodyPr>
          <a:lstStyle/>
          <a:p>
            <a:pPr algn="ctr"/>
            <a:r>
              <a:rPr dirty="0" lang="es-ES" smtClean="0" sz="4000">
                <a:uFillTx/>
              </a:rPr>
              <a:t>MICROBIOS</a:t>
            </a:r>
            <a:endParaRPr dirty="0" lang="es-ES" sz="40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Marcador de contenido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65431" y="2438400"/>
            <a:ext cx="6586489" cy="3785419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indent="0" marL="0">
              <a:buNone/>
            </a:pP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¿Qué </a:t>
            </a:r>
            <a:r>
              <a:rPr b="1" dirty="0" err="1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necesitamos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?</a:t>
            </a:r>
            <a:endParaRPr dirty="0" lang="es-E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r>
              <a:rPr dirty="0" lang="es-E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Plastilina de colores</a:t>
            </a:r>
          </a:p>
          <a:p>
            <a:r>
              <a:rPr dirty="0" lang="es-E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Plumas , bastoncillos, cachitos de cuerda o lana, lazos, limpiapipas</a:t>
            </a:r>
            <a:endParaRPr dirty="0" lang="es-ES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indent="0" marL="0">
              <a:buNone/>
            </a:pP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Y </a:t>
            </a:r>
            <a:r>
              <a:rPr b="1" dirty="0" err="1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ahora</a:t>
            </a:r>
            <a:r>
              <a:rPr b="1" dirty="0" i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 ¡A </a:t>
            </a:r>
            <a:r>
              <a:rPr b="1" dirty="0" i="1" lang="en-US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JUGAR!</a:t>
            </a:r>
          </a:p>
          <a:p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Creamos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nuestro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propio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virus:</a:t>
            </a:r>
          </a:p>
          <a:p>
            <a:pPr>
              <a:buFont charset="2" panose="05000000000000000000" pitchFamily="2" typeface="Wingdings"/>
              <a:buChar char="v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Podemos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utilizar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diferentes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colores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de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plastilina</a:t>
            </a:r>
            <a:endParaRPr dirty="0" lang="en-US" smtClean="0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>
              <a:buFont charset="2" panose="05000000000000000000" pitchFamily="2" typeface="Wingdings"/>
              <a:buChar char="v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Ponerle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patas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plumas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,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bastocillos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….</a:t>
            </a:r>
          </a:p>
          <a:p>
            <a:pPr>
              <a:buFont charset="2" panose="05000000000000000000" pitchFamily="2" typeface="Wingdings"/>
              <a:buChar char="v"/>
            </a:pP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Podemos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ponerle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nombre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y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decidir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si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es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bueno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o </a:t>
            </a:r>
            <a:r>
              <a:rPr dirty="0" err="1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malo</a:t>
            </a: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…</a:t>
            </a:r>
          </a:p>
          <a:p>
            <a:pPr indent="0" marL="0">
              <a:buNone/>
            </a:pPr>
            <a:endParaRPr dirty="0" lang="en-US" smtClean="0" sz="1400"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indent="0" marL="0">
              <a:buNone/>
            </a:pPr>
            <a:r>
              <a:rPr dirty="0" lang="en-US" smtClean="0" sz="1400">
                <a:uFillTx/>
                <a:latin charset="0" panose="020B0604020202020204" pitchFamily="34" typeface="Arial"/>
                <a:cs charset="0" panose="020B0604020202020204" pitchFamily="34" typeface="Arial"/>
              </a:rPr>
              <a:t> </a:t>
            </a:r>
            <a:endParaRPr dirty="0" lang="es-ES" sz="1600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traight Connector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C8DD3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Imagen 5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2"/>
          <a:srcRect b="5178" r="138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9945" y="3245477"/>
            <a:ext cx="3972208" cy="306517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Imagen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2500" l="376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1065" y="86148"/>
            <a:ext cx="4031088" cy="299190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480</Words>
  <Application>Microsoft Office PowerPoint</Application>
  <PresentationFormat>Panorámica</PresentationFormat>
  <Paragraphs>55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SPAGHETTI SENSORIAL</vt:lpstr>
      <vt:lpstr>TELA DE ARAÑA PEGAJOSA</vt:lpstr>
      <vt:lpstr>EXPERIMENTAR CON GELATINA</vt:lpstr>
      <vt:lpstr>INDIACAS</vt:lpstr>
      <vt:lpstr>MICROBIOS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PLASTILINA CASERA</dc:title>
  <dc:creator>NURIA GARCIA LOPEZ</dc:creator>
  <cp:lastModifiedBy>imel m.r</cp:lastModifiedBy>
  <cp:revision>26</cp:revision>
  <dcterms:created xsi:type="dcterms:W3CDTF">2020-04-16T13:27:34Z</dcterms:created>
  <dcterms:modified xsi:type="dcterms:W3CDTF">2020-05-09T18:09:32Z</dcterms:modified>
</cp:coreProperties>
</file>