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81" d="100"/>
          <a:sy n="81" d="100"/>
        </p:scale>
        <p:origin x="82" y="3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EBA6FA-4251-4DB1-BB61-282D4531AB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91FE231-B38B-492A-BD26-25AB50DE58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70F4C6B-EEC4-431E-80D3-BD5421FBDE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2DE03-D2E5-4827-A6E8-6BA36E8FB361}" type="datetimeFigureOut">
              <a:rPr lang="es-ES" smtClean="0"/>
              <a:t>21/05/2020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54DC038-2365-4B44-91A3-D6884C62C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98BE826-8B56-4FFF-895A-78C9A8B9B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67DAF-75B7-4BD5-8228-D9115E99DD6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90793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135B2D-6983-40AB-822F-C479ED806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AC8FBC9-8BF6-41B8-8B31-944CE053BA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D9E7ACF-E860-4BC0-A9A9-F9AF242E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2DE03-D2E5-4827-A6E8-6BA36E8FB361}" type="datetimeFigureOut">
              <a:rPr lang="es-ES" smtClean="0"/>
              <a:t>21/05/2020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F591D34-5423-463D-B8ED-1B9040E94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8AC7388-4698-41D4-ADA3-C266F82613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67DAF-75B7-4BD5-8228-D9115E99DD6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06526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1EBFEAF-E93F-464D-ACBA-AB34743276B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922AAC6-C7AD-4020-B264-25AD137D77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10B14B4-9BCB-424A-A8C9-1885A6AF7D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2DE03-D2E5-4827-A6E8-6BA36E8FB361}" type="datetimeFigureOut">
              <a:rPr lang="es-ES" smtClean="0"/>
              <a:t>21/05/2020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B720468-DFA9-40A7-8352-616A750C6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AA60657-1CD6-4D5E-AEFE-17BB347E4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67DAF-75B7-4BD5-8228-D9115E99DD6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31783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4E73CF-46DD-4884-9192-0C4C4350F0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C919141-3840-4729-A5A0-094E537C9E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F570E7B-7B9B-44E8-9DCE-320A054DBC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2DE03-D2E5-4827-A6E8-6BA36E8FB361}" type="datetimeFigureOut">
              <a:rPr lang="es-ES" smtClean="0"/>
              <a:t>21/05/2020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853BBA9-EC7D-47D7-A7D8-27A2090F8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9B1911D-E47B-43F4-8401-3411323AA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67DAF-75B7-4BD5-8228-D9115E99DD6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82663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C66BF1E-B5A4-42D0-980E-40C1CBA191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491E196-0F28-47B7-85B8-FBC6223D00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2A50A7C-E7E4-483D-8CA8-BB9357A9BC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2DE03-D2E5-4827-A6E8-6BA36E8FB361}" type="datetimeFigureOut">
              <a:rPr lang="es-ES" smtClean="0"/>
              <a:t>21/05/2020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E058148-9603-49FE-8A72-22511A173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07435EE-202A-4606-8BBC-7B011A961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67DAF-75B7-4BD5-8228-D9115E99DD6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08602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C10CD4-CFB7-4CBC-BC23-946A96E389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458FF0C-29F2-44D4-BC06-941F665FB7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FB3A4B7-2281-4834-9FD4-25A69F3A4E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F4B1C0B-1C6D-4548-944E-76DBD72462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2DE03-D2E5-4827-A6E8-6BA36E8FB361}" type="datetimeFigureOut">
              <a:rPr lang="es-ES" smtClean="0"/>
              <a:t>21/05/2020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23C5D99-A097-4883-9CDF-81C4F8C664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AE0921C-FB23-4674-8F7A-E867BA425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67DAF-75B7-4BD5-8228-D9115E99DD6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23745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D8CFD4-9AAC-494C-9ADD-3A7BF1142A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9F3808D-9705-49E1-BD49-49EB231BF3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FFD9A08-FE50-48F0-A816-0C01943B65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63DE52B-9A95-4972-A7D1-FB2866EE7B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69462A17-C943-4413-8165-0D1C9D3691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A42C14DE-50AD-40CD-B2DC-75DD146BA8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2DE03-D2E5-4827-A6E8-6BA36E8FB361}" type="datetimeFigureOut">
              <a:rPr lang="es-ES" smtClean="0"/>
              <a:t>21/05/2020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4AC0067A-EBBE-4301-B7E4-299650F5B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3516F2F8-B655-41E6-98BF-A3B7EA67C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67DAF-75B7-4BD5-8228-D9115E99DD6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47692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0679C5-0B95-4B50-9F18-0DDD0FDE5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CDEABC7E-4908-4EC2-8CDE-C3B50CEF8A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2DE03-D2E5-4827-A6E8-6BA36E8FB361}" type="datetimeFigureOut">
              <a:rPr lang="es-ES" smtClean="0"/>
              <a:t>21/05/2020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2581919-367A-4FE5-8D5C-D563C31A69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141F753-0408-4EE7-9A8D-EB4EE5CF48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67DAF-75B7-4BD5-8228-D9115E99DD6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6843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43ACF97F-A745-41EF-BD36-D10B536BBD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2DE03-D2E5-4827-A6E8-6BA36E8FB361}" type="datetimeFigureOut">
              <a:rPr lang="es-ES" smtClean="0"/>
              <a:t>21/05/2020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DD711787-2368-4A2E-A1FE-89D7A0A345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4AEB7DA-1853-4DC3-A166-E4327C97A8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67DAF-75B7-4BD5-8228-D9115E99DD6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13931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64C294-A00A-43FA-81FC-9EBD213C32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C83C91A-1E26-48F7-9077-30DD3D2126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3D050E6-C2D5-4D34-A198-E82D92D54E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9DD07B5-E828-4AA0-9336-16D2236E5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2DE03-D2E5-4827-A6E8-6BA36E8FB361}" type="datetimeFigureOut">
              <a:rPr lang="es-ES" smtClean="0"/>
              <a:t>21/05/2020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D94F0DF-EB36-48FE-8A5A-CA86C43212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E67C134-1866-4AB4-93DF-16E99ACF5F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67DAF-75B7-4BD5-8228-D9115E99DD6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69073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F95017-F9C7-425B-820F-16FA911997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3AF549A-6DFF-42F4-A6E1-A951B7CD62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28E9FEE-C752-4552-8D86-43F7A8C683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3050A47-63B8-4FF4-BD59-DCA721A39B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2DE03-D2E5-4827-A6E8-6BA36E8FB361}" type="datetimeFigureOut">
              <a:rPr lang="es-ES" smtClean="0"/>
              <a:t>21/05/2020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89F8E11-8263-472D-B9D5-027F6371C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AAD567F-8BF6-4DBA-B10C-F724DB1D6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67DAF-75B7-4BD5-8228-D9115E99DD6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97118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AC79ECF-8EE4-470E-95B2-B86A2DF07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1AA09B9-180B-4532-9845-FFA2F0B1E6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1067476-7DF3-4F02-8D09-37C9AFFC972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B2DE03-D2E5-4827-A6E8-6BA36E8FB361}" type="datetimeFigureOut">
              <a:rPr lang="es-ES" smtClean="0"/>
              <a:t>21/05/2020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D4BD212-9057-4B4A-BBFF-EC9CF69678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303CF14-4AB5-43AD-A524-C60952B8F7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067DAF-75B7-4BD5-8228-D9115E99DD6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186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16F2829E-7245-4772-9C23-4F04053DD8C1}"/>
              </a:ext>
            </a:extLst>
          </p:cNvPr>
          <p:cNvSpPr txBox="1"/>
          <p:nvPr/>
        </p:nvSpPr>
        <p:spPr>
          <a:xfrm>
            <a:off x="5345216" y="638258"/>
            <a:ext cx="52821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dirty="0">
                <a:latin typeface="Arial" panose="020B0604020202020204" pitchFamily="34" charset="0"/>
                <a:cs typeface="Arial" panose="020B0604020202020204" pitchFamily="34" charset="0"/>
              </a:rPr>
              <a:t>CIRCUITO DE AGUA</a:t>
            </a:r>
          </a:p>
        </p:txBody>
      </p:sp>
      <p:sp>
        <p:nvSpPr>
          <p:cNvPr id="5" name="Subtítulo 2">
            <a:extLst>
              <a:ext uri="{FF2B5EF4-FFF2-40B4-BE49-F238E27FC236}">
                <a16:creationId xmlns:a16="http://schemas.microsoft.com/office/drawing/2014/main" id="{99A4E237-A71C-4859-840A-5BF8B36D68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52987" y="1536290"/>
            <a:ext cx="6586489" cy="3785419"/>
          </a:xfrm>
        </p:spPr>
        <p:txBody>
          <a:bodyPr vert="horz" lIns="91440" tIns="45720" rIns="91440" bIns="45720" rtlCol="0">
            <a:normAutofit fontScale="25000" lnSpcReduction="20000"/>
          </a:bodyPr>
          <a:lstStyle/>
          <a:p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¿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Qué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necesitamos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s-ES" sz="4800" b="1" dirty="0">
              <a:solidFill>
                <a:srgbClr val="3A3A3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s-ES" sz="4800" dirty="0">
                <a:solidFill>
                  <a:srgbClr val="3A3A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Botellas grandes de agua o churros de piscina.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s-ES" sz="4800" dirty="0">
                <a:solidFill>
                  <a:srgbClr val="3A3A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embudos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s-ES" sz="4800" dirty="0">
                <a:solidFill>
                  <a:srgbClr val="3A3A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Recipientes grandes de agua o </a:t>
            </a:r>
            <a:r>
              <a:rPr lang="es-ES" sz="4800" dirty="0" err="1">
                <a:solidFill>
                  <a:srgbClr val="3A3A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tuppers</a:t>
            </a:r>
            <a:r>
              <a:rPr lang="es-ES" sz="4800" dirty="0">
                <a:solidFill>
                  <a:srgbClr val="3A3A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s-ES" sz="4800" dirty="0">
                <a:solidFill>
                  <a:srgbClr val="3A3A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Vaso de agua.</a:t>
            </a:r>
          </a:p>
          <a:p>
            <a:pPr marL="114300" algn="l">
              <a:lnSpc>
                <a:spcPct val="170000"/>
              </a:lnSpc>
            </a:pPr>
            <a:r>
              <a:rPr lang="es-ES" sz="4800" dirty="0">
                <a:solidFill>
                  <a:srgbClr val="3A3A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 actividad conviene realizarla en una zona exterior como un balcón, patio o jardín. Si no disponemos de zona exterior, puede realizarse sobre la pared lateral de la bañera /ducha. En caso de emplear botellas de agua, recortarlas por los laterales e inclinarlas buscando siempre la continuidad de una botella a otra, de forma que caiga el agua en forma de fuente. Colocar un recipiente en el suelo para que el agua caiga en él y el niño pueda reutilizarla.</a:t>
            </a:r>
          </a:p>
          <a:p>
            <a:pPr marL="114300" algn="l"/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			Y AHORA… ¡A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jugar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!:	   </a:t>
            </a:r>
          </a:p>
          <a:p>
            <a:pPr indent="-228600" algn="l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El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niño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disfrutará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observando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cómo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circula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el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agua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por las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botellas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y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cómo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cae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forma de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fuente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de una a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otra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, hasta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llegar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al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recipiente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del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suelo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Él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mismo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ocupará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ir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echando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el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agua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con un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vaso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la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botella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situada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la zona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más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alta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del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circuito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y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podrá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meter las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manitas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los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chorros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agua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experimentar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sensación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tan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placentera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l">
              <a:lnSpc>
                <a:spcPct val="170000"/>
              </a:lnSpc>
            </a:pPr>
            <a:r>
              <a:rPr lang="en-US" sz="1300" dirty="0"/>
              <a:t>   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sz="1300" dirty="0"/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15B071A0-751E-4F82-A14C-6E6DA6088C11}"/>
              </a:ext>
            </a:extLst>
          </p:cNvPr>
          <p:cNvCxnSpPr>
            <a:cxnSpLocks/>
          </p:cNvCxnSpPr>
          <p:nvPr/>
        </p:nvCxnSpPr>
        <p:spPr>
          <a:xfrm>
            <a:off x="4971056" y="1284589"/>
            <a:ext cx="575035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Imagen 7" descr="Imagen que contiene foto, joven, niña, hombre&#10;&#10;Descripción generada automáticamente">
            <a:extLst>
              <a:ext uri="{FF2B5EF4-FFF2-40B4-BE49-F238E27FC236}">
                <a16:creationId xmlns:a16="http://schemas.microsoft.com/office/drawing/2014/main" id="{F9E7E4F4-B043-4238-8982-016C187EC9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8581" y="0"/>
            <a:ext cx="3075425" cy="4706672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C8058E74-9E3B-4E48-BB5A-7C4E6CB5D8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9421" y="4006968"/>
            <a:ext cx="2885445" cy="2770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4854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117</Words>
  <Application>Microsoft Office PowerPoint</Application>
  <PresentationFormat>Panorámica</PresentationFormat>
  <Paragraphs>10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Noelia Santos Dominguez</dc:creator>
  <cp:lastModifiedBy>Noelia Santos Dominguez</cp:lastModifiedBy>
  <cp:revision>5</cp:revision>
  <dcterms:created xsi:type="dcterms:W3CDTF">2020-05-21T09:44:38Z</dcterms:created>
  <dcterms:modified xsi:type="dcterms:W3CDTF">2020-05-21T15:30:19Z</dcterms:modified>
</cp:coreProperties>
</file>