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CB873F8-6DF0-4AAC-9533-FE66EE828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08BB87A1-52B2-45EB-9F89-039A2C649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DF500F1C-FCCC-4467-B569-558A9D6EC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20D7A2A-9CE6-45B8-AD56-F6BD4676F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44376A2-EDFC-47E4-B21D-A86566A7C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3804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195194E-C07A-4EDD-818B-EDB723F1E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8E1F5C4C-88B2-49B6-A33D-8D196FD206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B5178275-7377-41CF-A65E-CACF9FB00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446D47D-25CE-4577-9A78-F58C2D811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9CEB1DE-60E9-45DA-8467-2A2FB905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514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C7A0B7E5-40E1-43FE-A319-D4C6E53EB8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FF77325F-FB88-4675-8781-BC3BAC5DEC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97A34C9-DF38-45E2-B0C2-70A85407D8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8A36AC3-6D9C-4F1C-8703-CF2A968D7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203674B-ABAE-4F8D-9F65-1ABDB77686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5041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235BBB-504C-4A31-96EA-89D0929A21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737EFDD-6119-4F39-B89D-5514158692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2D72C20-0111-4C2C-9BDA-EB468A7F1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D4FA6DA-A018-4151-8258-BFDCB9520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C246D016-B54F-4D4A-8A99-5F3E8FEBA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88844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D9267F2-AA3C-4D61-BDD8-D482D582D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0FC163C-0849-4F04-8B5C-113B51D6C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CBD118A-A18C-4A73-B3BF-E02A56F2D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33E54EAD-4ABF-4545-89D6-C94B90B2F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67794E16-EA99-46D0-80C7-3DA8028F9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2581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9FD740-A822-4F7F-A333-9A49CC953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714B1F3F-F051-4EEB-99F4-F7435A5A70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EEDC3A8-EF55-44CC-BF49-24FAA7F911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48D7F5B-0EF8-4632-A1FB-CECE3024F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DA010196-8AB5-437D-B7C5-C32802882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8CC3E5A-92FC-4F56-80F8-B4C3EE331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3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24984A-9747-442A-810F-87EFF2728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905147B-97A3-47F6-8854-E44A5FBDD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3F04EA6F-C6A4-4646-A3EF-74916CC70A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2A5C2400-F155-4F5E-8F4A-695EB9E492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600F8539-BECE-4AD9-AD6F-90CE95EEDA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869145DC-8863-4352-A671-EE75F768E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C356B9B4-EB9F-473A-8E92-45FBD3AEA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87D869EB-3712-48DE-937F-71C0B6B0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65081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E106065-64D1-4537-A564-41655C779A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5577E15D-BB84-4C35-AC67-5F11EEB21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231EDCF8-B891-4AA9-817C-7DA9A5F78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482FD5A7-7AC6-4C59-BAD2-EDF317BEC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7336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3F8652A8-56F2-483A-97BD-8AE4463C2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7DB0E302-DD2C-479E-AF22-8EFD89006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B0E7E532-8A3D-4C4B-B77A-AC4A0A570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84259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5AD4933-BE97-4A37-8875-B1A2F08ED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4710E0BB-5B59-44AC-8200-7C2C9B3580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5A02DE68-6574-4F5D-A91A-A5CD18013E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EB571043-A13B-41FD-AE9B-77CEED23C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E2C32C22-4F57-469F-8A78-CBE3E4F12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632EC338-6FA3-4DD7-AD85-1CB4E7051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44361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C60D4A7-B48C-442A-8752-10E36FA19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F49B7D1D-3E2A-450F-B149-CD3B0F13F7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34F0934D-E8BE-44EA-9131-CE83B92F26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0CCF6283-46F9-43E1-9E18-11EB37868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91DC630D-201C-4BFA-9659-93434174D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BA1C04E-86B9-4E3B-A248-5ECEF2EFF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41463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3835641D-6AE1-4ED6-97CB-777F31538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B01AFFEA-2E6C-4CFE-92B5-C6FFCD13F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FD016AED-96B7-43EE-A921-0203077F51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39BD9-D86F-43AA-BA18-1F3139A0DB89}" type="datetimeFigureOut">
              <a:rPr lang="es-ES" smtClean="0"/>
              <a:t>24/05/2020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A47CFF7-A930-4776-BAE5-AAB916B908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E40617E9-CEC6-4873-9606-11E0C2EDD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3E0D5C-39AE-4DD3-9CA2-832D31A611DD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84502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1F7CE98-0F16-491B-BC01-3CAD4B1C9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5430" y="629268"/>
            <a:ext cx="6586491" cy="1286160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dirty="0" smtClean="0">
                <a:cs typeface="Arial" panose="020B0604020202020204" pitchFamily="34" charset="0"/>
              </a:rPr>
              <a:t>CIENCIA DE COLORES</a:t>
            </a:r>
            <a:endParaRPr lang="en-US" sz="4000" dirty="0">
              <a:cs typeface="Arial" panose="020B060402020202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99CA595D-85CB-44CF-91FF-2819F92BE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5430" y="2259901"/>
            <a:ext cx="6586489" cy="4475750"/>
          </a:xfrm>
          <a:noFill/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¿Qué </a:t>
            </a:r>
            <a:r>
              <a:rPr lang="en-US" sz="1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necesitamos</a:t>
            </a: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Acuarelas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colorante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alimenticio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Frasquitos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vasos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disolver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acuarelas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cubitera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Pinceles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Cucharitas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tapones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esponjas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hacer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trasvases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Algodones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bastoncillos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Papel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cartulina</a:t>
            </a: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/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Y </a:t>
            </a:r>
            <a:r>
              <a:rPr lang="en-US" sz="14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ahora</a:t>
            </a: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… </a:t>
            </a:r>
            <a:r>
              <a:rPr lang="en-US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¡A </a:t>
            </a:r>
            <a:r>
              <a:rPr lang="en-US" sz="14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JUGAR!:</a:t>
            </a:r>
            <a:endParaRPr lang="en-US" sz="14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Praparamos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los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frasquitos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o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vasos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agua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y con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ayuda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de un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pincel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disolviendo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acuarela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utilizamos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colorante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alimentario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simplemente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echando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gotitas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color hasta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conseguir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intenisdad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deseada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Ponemos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sobre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la mesa la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cubitera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vacia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donde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realiazaremos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nuestras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mezclas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y lo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que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ayudara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el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trasvase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Experimentamos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con los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colores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papel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cartulina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bastoncillos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algodón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8">
            <a:extLst>
              <a:ext uri="{FF2B5EF4-FFF2-40B4-BE49-F238E27FC236}">
                <a16:creationId xmlns:a16="http://schemas.microsoft.com/office/drawing/2014/main" xmlns="" id="{A7F400EE-A8A5-48AF-B4D6-291B52C6F0B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DF16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Imagen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52" y="2594752"/>
            <a:ext cx="2375313" cy="17706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1888" y="2678449"/>
            <a:ext cx="2232386" cy="168694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1868" y="702198"/>
            <a:ext cx="2555364" cy="18438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682" y="4497776"/>
            <a:ext cx="2569736" cy="19312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2491704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2511</TotalTime>
  <Words>113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CIENCIA DE COLORES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PLASTILINA CASERA</dc:title>
  <dc:creator>NURIA GARCIA LOPEZ</dc:creator>
  <cp:lastModifiedBy>imel m.r</cp:lastModifiedBy>
  <cp:revision>48</cp:revision>
  <dcterms:created xsi:type="dcterms:W3CDTF">2020-04-16T13:27:34Z</dcterms:created>
  <dcterms:modified xsi:type="dcterms:W3CDTF">2020-05-24T09:28:42Z</dcterms:modified>
</cp:coreProperties>
</file>