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873F8-6DF0-4AAC-9533-FE66EE828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BB87A1-52B2-45EB-9F89-039A2C649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00F1C-FCCC-4467-B569-558A9D6E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D7A2A-9CE6-45B8-AD56-F6BD4676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376A2-EDFC-47E4-B21D-A86566A7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0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5194E-C07A-4EDD-818B-EDB723F1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F5C4C-88B2-49B6-A33D-8D196FD2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78275-7377-41CF-A65E-CACF9FB0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6D47D-25CE-4577-9A78-F58C2D8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EB1DE-60E9-45DA-8467-2A2FB905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A0B7E5-40E1-43FE-A319-D4C6E53E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77325F-FB88-4675-8781-BC3BAC5D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A34C9-DF38-45E2-B0C2-70A85407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6AC3-6D9C-4F1C-8703-CF2A968D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3674B-ABAE-4F8D-9F65-1ABDB776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35BBB-504C-4A31-96EA-89D0929A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7EFDD-6119-4F39-B89D-55141586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72C20-0111-4C2C-9BDA-EB468A7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FA6DA-A018-4151-8258-BFDCB95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6D016-B54F-4D4A-8A99-5F3E8FEB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84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267F2-AA3C-4D61-BDD8-D482D582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C163C-0849-4F04-8B5C-113B51D6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D118A-A18C-4A73-B3BF-E02A56F2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54EAD-4ABF-4545-89D6-C94B90B2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94E16-EA99-46D0-80C7-3DA8028F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D740-A822-4F7F-A333-9A49CC95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B1F3F-F051-4EEB-99F4-F7435A5A7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DC3A8-EF55-44CC-BF49-24FAA7F9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8D7F5B-0EF8-4632-A1FB-CECE3024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010196-8AB5-437D-B7C5-C3280288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C3E5A-92FC-4F56-80F8-B4C3EE33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13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4984A-9747-442A-810F-87EFF27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5147B-97A3-47F6-8854-E44A5FBD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4EA6F-C6A4-4646-A3EF-74916CC7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5C2400-F155-4F5E-8F4A-695EB9E4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0F8539-BECE-4AD9-AD6F-90CE95E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9145DC-8863-4352-A671-EE75F768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56B9B4-EB9F-473A-8E92-45FBD3AE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869EB-3712-48DE-937F-71C0B6B0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0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06065-64D1-4537-A564-41655C7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77E15D-BB84-4C35-AC67-5F11EEB2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EDCF8-B891-4AA9-817C-7DA9A5F7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2FD5A7-7AC6-4C59-BAD2-EDF317BE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3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8652A8-56F2-483A-97BD-8AE4463C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B0E302-DD2C-479E-AF22-8EFD8900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E7E532-8A3D-4C4B-B77A-AC4A0A5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2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D4933-BE97-4A37-8875-B1A2F08E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0E0BB-5B59-44AC-8200-7C2C9B35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2DE68-6574-4F5D-A91A-A5CD1801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71043-A13B-41FD-AE9B-77CEED23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32C22-4F57-469F-8A78-CBE3E4F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EC338-6FA3-4DD7-AD85-1CB4E705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43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0D4A7-B48C-442A-8752-10E36FA1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B7D1D-3E2A-450F-B149-CD3B0F13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F0934D-E8BE-44EA-9131-CE83B92F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F6283-46F9-43E1-9E18-11EB3786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DC630D-201C-4BFA-9659-9343417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1C04E-86B9-4E3B-A248-5ECEF2E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4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35641D-6AE1-4ED6-97CB-777F3153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1AFFEA-2E6C-4CFE-92B5-C6FFCD13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016AED-96B7-43EE-A921-0203077F5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9BD9-D86F-43AA-BA18-1F3139A0DB89}" type="datetimeFigureOut">
              <a:rPr lang="es-ES" smtClean="0"/>
              <a:t>23/5/20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7CFF7-A930-4776-BAE5-AAB916B90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17E9-CEC6-4873-9606-11E0C2EDD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5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7CE98-0F16-491B-BC01-3CAD4B1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¿DÓNDE ESTÁN LAS BOLITAS 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A595D-85CB-44CF-91FF-2819F92BE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0" y="2443313"/>
            <a:ext cx="6586489" cy="3785419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hidrogel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transparentes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suelen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dentro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horas para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alcancen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una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canica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apreciando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creciendo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hidrogel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Colador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espumadera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utensilios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los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puedas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pescar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… ¡A JUGAR!:</a:t>
            </a:r>
          </a:p>
          <a:p>
            <a:pPr marL="114300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Echamos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dentro del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modo que no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simple vista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dentro del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Meter las manos entre 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intentar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identificarlas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cogerlas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ayudarse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útiles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intentar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pescarlas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echándolas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estén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fueras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apreciar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resbaladiza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que tanto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encanta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divertida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trasvases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las manos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esconder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las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buscarlos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CB5088-85E2-CF45-A334-50E7DC0C7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5" t="15023" r="11265" b="29847"/>
          <a:stretch/>
        </p:blipFill>
        <p:spPr>
          <a:xfrm>
            <a:off x="884255" y="541718"/>
            <a:ext cx="3326738" cy="301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2BD885-934A-F947-9C6D-91215E133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54"/>
          <a:stretch/>
        </p:blipFill>
        <p:spPr>
          <a:xfrm>
            <a:off x="1017118" y="4149968"/>
            <a:ext cx="3062836" cy="20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917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189</Words>
  <Application>Microsoft Macintosh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¿DÓNDE ESTÁN LAS BOLITAS 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PLASTILINA CASERA</dc:title>
  <dc:creator>NURIA GARCIA LOPEZ</dc:creator>
  <cp:lastModifiedBy>CLAUDIA GONZALEZ GARCIA</cp:lastModifiedBy>
  <cp:revision>60</cp:revision>
  <dcterms:created xsi:type="dcterms:W3CDTF">2020-04-16T13:27:34Z</dcterms:created>
  <dcterms:modified xsi:type="dcterms:W3CDTF">2020-05-23T18:35:56Z</dcterms:modified>
</cp:coreProperties>
</file>