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672683-FF3B-221F-D596-985D1D90A003}" v="1" dt="2020-04-20T14:48:07.713"/>
    <p1510:client id="{9C1259C0-DA01-1BA2-FD9D-CB73792B61E2}" v="3" dt="2020-04-20T13:48:52.688"/>
    <p1510:client id="{807180FC-5A62-5DB2-EB52-A4A63C158AA3}" v="1" dt="2020-04-19T19:11:29.155"/>
    <p1510:client id="{597A9CD9-8CAF-8001-DD9B-633A300E4509}" v="2" dt="2020-04-20T09:42:36.677"/>
    <p1510:client id="{3F676A20-B5D0-873E-6E78-60655F34D7BE}" v="1" dt="2020-04-19T19:49:00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ario invitado" userId="S::urn:spo:anon#b767db6d18967aefdd8db955961eb6e960a35835928dd7d35d8d9336c6aeab31::" providerId="AD" clId="Web-{95672683-FF3B-221F-D596-985D1D90A003}"/>
    <pc:docChg chg="modSld">
      <pc:chgData name="Usuario invitado" userId="S::urn:spo:anon#b767db6d18967aefdd8db955961eb6e960a35835928dd7d35d8d9336c6aeab31::" providerId="AD" clId="Web-{95672683-FF3B-221F-D596-985D1D90A003}" dt="2020-04-20T14:48:07.713" v="0" actId="1076"/>
      <pc:docMkLst>
        <pc:docMk/>
      </pc:docMkLst>
      <pc:sldChg chg="modSp">
        <pc:chgData name="Usuario invitado" userId="S::urn:spo:anon#b767db6d18967aefdd8db955961eb6e960a35835928dd7d35d8d9336c6aeab31::" providerId="AD" clId="Web-{95672683-FF3B-221F-D596-985D1D90A003}" dt="2020-04-20T14:48:07.713" v="0" actId="1076"/>
        <pc:sldMkLst>
          <pc:docMk/>
          <pc:sldMk cId="3000391973" sldId="257"/>
        </pc:sldMkLst>
        <pc:picChg chg="mod">
          <ac:chgData name="Usuario invitado" userId="S::urn:spo:anon#b767db6d18967aefdd8db955961eb6e960a35835928dd7d35d8d9336c6aeab31::" providerId="AD" clId="Web-{95672683-FF3B-221F-D596-985D1D90A003}" dt="2020-04-20T14:48:07.713" v="0" actId="1076"/>
          <ac:picMkLst>
            <pc:docMk/>
            <pc:sldMk cId="3000391973" sldId="257"/>
            <ac:picMk id="6" creationId="{CA4924F2-1D69-49B7-BB91-5149976F24ED}"/>
          </ac:picMkLst>
        </pc:picChg>
      </pc:sldChg>
    </pc:docChg>
  </pc:docChgLst>
  <pc:docChgLst>
    <pc:chgData name="Usuario invitado" userId="S::urn:spo:anon#b767db6d18967aefdd8db955961eb6e960a35835928dd7d35d8d9336c6aeab31::" providerId="AD" clId="Web-{597A9CD9-8CAF-8001-DD9B-633A300E4509}"/>
    <pc:docChg chg="modSld">
      <pc:chgData name="Usuario invitado" userId="S::urn:spo:anon#b767db6d18967aefdd8db955961eb6e960a35835928dd7d35d8d9336c6aeab31::" providerId="AD" clId="Web-{597A9CD9-8CAF-8001-DD9B-633A300E4509}" dt="2020-04-20T09:42:36.677" v="1" actId="1076"/>
      <pc:docMkLst>
        <pc:docMk/>
      </pc:docMkLst>
      <pc:sldChg chg="modSp">
        <pc:chgData name="Usuario invitado" userId="S::urn:spo:anon#b767db6d18967aefdd8db955961eb6e960a35835928dd7d35d8d9336c6aeab31::" providerId="AD" clId="Web-{597A9CD9-8CAF-8001-DD9B-633A300E4509}" dt="2020-04-20T09:42:36.677" v="1" actId="1076"/>
        <pc:sldMkLst>
          <pc:docMk/>
          <pc:sldMk cId="1124917042" sldId="256"/>
        </pc:sldMkLst>
        <pc:picChg chg="mod">
          <ac:chgData name="Usuario invitado" userId="S::urn:spo:anon#b767db6d18967aefdd8db955961eb6e960a35835928dd7d35d8d9336c6aeab31::" providerId="AD" clId="Web-{597A9CD9-8CAF-8001-DD9B-633A300E4509}" dt="2020-04-20T09:42:36.677" v="1" actId="1076"/>
          <ac:picMkLst>
            <pc:docMk/>
            <pc:sldMk cId="1124917042" sldId="256"/>
            <ac:picMk id="6" creationId="{404EFE56-EB04-4C0C-85EA-69F7FE930E97}"/>
          </ac:picMkLst>
        </pc:picChg>
        <pc:picChg chg="mod">
          <ac:chgData name="Usuario invitado" userId="S::urn:spo:anon#b767db6d18967aefdd8db955961eb6e960a35835928dd7d35d8d9336c6aeab31::" providerId="AD" clId="Web-{597A9CD9-8CAF-8001-DD9B-633A300E4509}" dt="2020-04-20T09:42:34.052" v="0" actId="1076"/>
          <ac:picMkLst>
            <pc:docMk/>
            <pc:sldMk cId="1124917042" sldId="256"/>
            <ac:picMk id="1026" creationId="{3AD6267A-010C-4EF0-858D-613195EDD04C}"/>
          </ac:picMkLst>
        </pc:picChg>
      </pc:sldChg>
    </pc:docChg>
  </pc:docChgLst>
  <pc:docChgLst>
    <pc:chgData name="Usuario invitado" userId="S::urn:spo:anon#b767db6d18967aefdd8db955961eb6e960a35835928dd7d35d8d9336c6aeab31::" providerId="AD" clId="Web-{807180FC-5A62-5DB2-EB52-A4A63C158AA3}"/>
    <pc:docChg chg="modSld">
      <pc:chgData name="Usuario invitado" userId="S::urn:spo:anon#b767db6d18967aefdd8db955961eb6e960a35835928dd7d35d8d9336c6aeab31::" providerId="AD" clId="Web-{807180FC-5A62-5DB2-EB52-A4A63C158AA3}" dt="2020-04-19T19:11:29.155" v="0" actId="1076"/>
      <pc:docMkLst>
        <pc:docMk/>
      </pc:docMkLst>
      <pc:sldChg chg="modSp">
        <pc:chgData name="Usuario invitado" userId="S::urn:spo:anon#b767db6d18967aefdd8db955961eb6e960a35835928dd7d35d8d9336c6aeab31::" providerId="AD" clId="Web-{807180FC-5A62-5DB2-EB52-A4A63C158AA3}" dt="2020-04-19T19:11:29.155" v="0" actId="1076"/>
        <pc:sldMkLst>
          <pc:docMk/>
          <pc:sldMk cId="1124917042" sldId="256"/>
        </pc:sldMkLst>
        <pc:picChg chg="mod">
          <ac:chgData name="Usuario invitado" userId="S::urn:spo:anon#b767db6d18967aefdd8db955961eb6e960a35835928dd7d35d8d9336c6aeab31::" providerId="AD" clId="Web-{807180FC-5A62-5DB2-EB52-A4A63C158AA3}" dt="2020-04-19T19:11:29.155" v="0" actId="1076"/>
          <ac:picMkLst>
            <pc:docMk/>
            <pc:sldMk cId="1124917042" sldId="256"/>
            <ac:picMk id="1026" creationId="{3AD6267A-010C-4EF0-858D-613195EDD04C}"/>
          </ac:picMkLst>
        </pc:picChg>
      </pc:sldChg>
    </pc:docChg>
  </pc:docChgLst>
  <pc:docChgLst>
    <pc:chgData clId="Web-{3F676A20-B5D0-873E-6E78-60655F34D7BE}"/>
    <pc:docChg chg="modSld">
      <pc:chgData name="" userId="" providerId="" clId="Web-{3F676A20-B5D0-873E-6E78-60655F34D7BE}" dt="2020-04-19T19:49:00.727" v="0" actId="1076"/>
      <pc:docMkLst>
        <pc:docMk/>
      </pc:docMkLst>
      <pc:sldChg chg="modSp">
        <pc:chgData name="" userId="" providerId="" clId="Web-{3F676A20-B5D0-873E-6E78-60655F34D7BE}" dt="2020-04-19T19:49:00.727" v="0" actId="1076"/>
        <pc:sldMkLst>
          <pc:docMk/>
          <pc:sldMk cId="1124917042" sldId="256"/>
        </pc:sldMkLst>
        <pc:picChg chg="mod">
          <ac:chgData name="" userId="" providerId="" clId="Web-{3F676A20-B5D0-873E-6E78-60655F34D7BE}" dt="2020-04-19T19:49:00.727" v="0" actId="1076"/>
          <ac:picMkLst>
            <pc:docMk/>
            <pc:sldMk cId="1124917042" sldId="256"/>
            <ac:picMk id="6" creationId="{404EFE56-EB04-4C0C-85EA-69F7FE930E97}"/>
          </ac:picMkLst>
        </pc:picChg>
      </pc:sldChg>
    </pc:docChg>
  </pc:docChgLst>
  <pc:docChgLst>
    <pc:chgData name="Usuario invitado" userId="S::urn:spo:anon#b767db6d18967aefdd8db955961eb6e960a35835928dd7d35d8d9336c6aeab31::" providerId="AD" clId="Web-{9C1259C0-DA01-1BA2-FD9D-CB73792B61E2}"/>
    <pc:docChg chg="modSld">
      <pc:chgData name="Usuario invitado" userId="S::urn:spo:anon#b767db6d18967aefdd8db955961eb6e960a35835928dd7d35d8d9336c6aeab31::" providerId="AD" clId="Web-{9C1259C0-DA01-1BA2-FD9D-CB73792B61E2}" dt="2020-04-20T13:48:52.688" v="2"/>
      <pc:docMkLst>
        <pc:docMk/>
      </pc:docMkLst>
      <pc:sldChg chg="delSp modSp">
        <pc:chgData name="Usuario invitado" userId="S::urn:spo:anon#b767db6d18967aefdd8db955961eb6e960a35835928dd7d35d8d9336c6aeab31::" providerId="AD" clId="Web-{9C1259C0-DA01-1BA2-FD9D-CB73792B61E2}" dt="2020-04-20T13:48:52.688" v="2"/>
        <pc:sldMkLst>
          <pc:docMk/>
          <pc:sldMk cId="1124917042" sldId="256"/>
        </pc:sldMkLst>
        <pc:picChg chg="del mod">
          <ac:chgData name="Usuario invitado" userId="S::urn:spo:anon#b767db6d18967aefdd8db955961eb6e960a35835928dd7d35d8d9336c6aeab31::" providerId="AD" clId="Web-{9C1259C0-DA01-1BA2-FD9D-CB73792B61E2}" dt="2020-04-20T13:48:52.688" v="2"/>
          <ac:picMkLst>
            <pc:docMk/>
            <pc:sldMk cId="1124917042" sldId="256"/>
            <ac:picMk id="1026" creationId="{3AD6267A-010C-4EF0-858D-613195EDD04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873F8-6DF0-4AAC-9533-FE66EE828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BB87A1-52B2-45EB-9F89-039A2C649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500F1C-FCCC-4467-B569-558A9D6EC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BD9-D86F-43AA-BA18-1F3139A0DB89}" type="datetimeFigureOut">
              <a:rPr lang="es-ES" smtClean="0"/>
              <a:t>23/4/20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0D7A2A-9CE6-45B8-AD56-F6BD4676F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4376A2-EDFC-47E4-B21D-A86566A7C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804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95194E-C07A-4EDD-818B-EDB723F1E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1F5C4C-88B2-49B6-A33D-8D196FD20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178275-7377-41CF-A65E-CACF9FB00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BD9-D86F-43AA-BA18-1F3139A0DB89}" type="datetimeFigureOut">
              <a:rPr lang="es-ES" smtClean="0"/>
              <a:t>23/4/20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46D47D-25CE-4577-9A78-F58C2D81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CEB1DE-60E9-45DA-8467-2A2FB905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14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A0B7E5-40E1-43FE-A319-D4C6E53EB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77325F-FB88-4675-8781-BC3BAC5DE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7A34C9-DF38-45E2-B0C2-70A85407D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BD9-D86F-43AA-BA18-1F3139A0DB89}" type="datetimeFigureOut">
              <a:rPr lang="es-ES" smtClean="0"/>
              <a:t>23/4/20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36AC3-6D9C-4F1C-8703-CF2A968D7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03674B-ABAE-4F8D-9F65-1ABDB7768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04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35BBB-504C-4A31-96EA-89D0929A2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37EFDD-6119-4F39-B89D-551415869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D72C20-0111-4C2C-9BDA-EB468A7F1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BD9-D86F-43AA-BA18-1F3139A0DB89}" type="datetimeFigureOut">
              <a:rPr lang="es-ES" smtClean="0"/>
              <a:t>23/4/20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4FA6DA-A018-4151-8258-BFDCB9520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46D016-B54F-4D4A-8A99-5F3E8FEBA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884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267F2-AA3C-4D61-BDD8-D482D582D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FC163C-0849-4F04-8B5C-113B51D6C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BD118A-A18C-4A73-B3BF-E02A56F2D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BD9-D86F-43AA-BA18-1F3139A0DB89}" type="datetimeFigureOut">
              <a:rPr lang="es-ES" smtClean="0"/>
              <a:t>23/4/20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E54EAD-4ABF-4545-89D6-C94B90B2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794E16-EA99-46D0-80C7-3DA8028F9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58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FD740-A822-4F7F-A333-9A49CC953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4B1F3F-F051-4EEB-99F4-F7435A5A7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EDC3A8-EF55-44CC-BF49-24FAA7F91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8D7F5B-0EF8-4632-A1FB-CECE3024F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BD9-D86F-43AA-BA18-1F3139A0DB89}" type="datetimeFigureOut">
              <a:rPr lang="es-ES" smtClean="0"/>
              <a:t>23/4/20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010196-8AB5-437D-B7C5-C32802882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CC3E5A-92FC-4F56-80F8-B4C3EE33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013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4984A-9747-442A-810F-87EFF272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05147B-97A3-47F6-8854-E44A5FBDD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04EA6F-C6A4-4646-A3EF-74916CC7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5C2400-F155-4F5E-8F4A-695EB9E49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00F8539-BECE-4AD9-AD6F-90CE95E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9145DC-8863-4352-A671-EE75F768E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BD9-D86F-43AA-BA18-1F3139A0DB89}" type="datetimeFigureOut">
              <a:rPr lang="es-ES" smtClean="0"/>
              <a:t>23/4/20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56B9B4-EB9F-473A-8E92-45FBD3AE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D869EB-3712-48DE-937F-71C0B6B08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508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106065-64D1-4537-A564-41655C779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577E15D-BB84-4C35-AC67-5F11EEB21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BD9-D86F-43AA-BA18-1F3139A0DB89}" type="datetimeFigureOut">
              <a:rPr lang="es-ES" smtClean="0"/>
              <a:t>23/4/20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1EDCF8-B891-4AA9-817C-7DA9A5F7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82FD5A7-7AC6-4C59-BAD2-EDF317BE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336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8652A8-56F2-483A-97BD-8AE4463C2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BD9-D86F-43AA-BA18-1F3139A0DB89}" type="datetimeFigureOut">
              <a:rPr lang="es-ES" smtClean="0"/>
              <a:t>23/4/20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B0E302-DD2C-479E-AF22-8EFD89006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0E7E532-8A3D-4C4B-B77A-AC4A0A57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425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D4933-BE97-4A37-8875-B1A2F08ED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10E0BB-5B59-44AC-8200-7C2C9B358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02DE68-6574-4F5D-A91A-A5CD18013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571043-A13B-41FD-AE9B-77CEED23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BD9-D86F-43AA-BA18-1F3139A0DB89}" type="datetimeFigureOut">
              <a:rPr lang="es-ES" smtClean="0"/>
              <a:t>23/4/20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C32C22-4F57-469F-8A78-CBE3E4F12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2EC338-6FA3-4DD7-AD85-1CB4E7051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436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0D4A7-B48C-442A-8752-10E36FA19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49B7D1D-3E2A-450F-B149-CD3B0F13F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F0934D-E8BE-44EA-9131-CE83B92F2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CF6283-46F9-43E1-9E18-11EB37868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BD9-D86F-43AA-BA18-1F3139A0DB89}" type="datetimeFigureOut">
              <a:rPr lang="es-ES" smtClean="0"/>
              <a:t>23/4/20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DC630D-201C-4BFA-9659-93434174D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A1C04E-86B9-4E3B-A248-5ECEF2EFF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146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835641D-6AE1-4ED6-97CB-777F3153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1AFFEA-2E6C-4CFE-92B5-C6FFCD13F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016AED-96B7-43EE-A921-0203077F5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39BD9-D86F-43AA-BA18-1F3139A0DB89}" type="datetimeFigureOut">
              <a:rPr lang="es-ES" smtClean="0"/>
              <a:t>23/4/20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47CFF7-A930-4776-BAE5-AAB916B90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0617E9-CEC6-4873-9606-11E0C2EDD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450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F7CE98-0F16-491B-BC01-3CAD4B1C9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POMPAS DE JABÓN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CA595D-85CB-44CF-91FF-2819F92BE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¿Qué necesitamos?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s-ES" sz="1200">
                <a:solidFill>
                  <a:srgbClr val="3A3A3A"/>
                </a:solidFill>
                <a:latin typeface="Open Sans"/>
              </a:rPr>
              <a:t>10 vasos de </a:t>
            </a:r>
            <a:r>
              <a:rPr lang="es-ES" sz="1200" u="sng">
                <a:solidFill>
                  <a:srgbClr val="3A3A3A"/>
                </a:solidFill>
                <a:latin typeface="Open Sans"/>
              </a:rPr>
              <a:t>agua</a:t>
            </a:r>
            <a:r>
              <a:rPr lang="es-ES" sz="1200">
                <a:solidFill>
                  <a:srgbClr val="3A3A3A"/>
                </a:solidFill>
                <a:latin typeface="Open Sans"/>
              </a:rPr>
              <a:t>. Con agua del grifo es suficiente, pero si queréis que las burbujas os duren más tiempo podéis usar agua destilada.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s-ES" sz="1200">
                <a:solidFill>
                  <a:srgbClr val="3A3A3A"/>
                </a:solidFill>
                <a:latin typeface="Open Sans"/>
              </a:rPr>
              <a:t>1 vaso de </a:t>
            </a:r>
            <a:r>
              <a:rPr lang="es-ES" sz="1200" u="sng">
                <a:solidFill>
                  <a:srgbClr val="3A3A3A"/>
                </a:solidFill>
                <a:latin typeface="Open Sans"/>
              </a:rPr>
              <a:t>lavavajillas</a:t>
            </a:r>
            <a:r>
              <a:rPr lang="es-ES" sz="1200">
                <a:solidFill>
                  <a:srgbClr val="3A3A3A"/>
                </a:solidFill>
                <a:latin typeface="Open Sans"/>
              </a:rPr>
              <a:t> para los platos (si es uno de calidad mejor)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s-ES" sz="1200">
                <a:solidFill>
                  <a:srgbClr val="3A3A3A"/>
                </a:solidFill>
                <a:latin typeface="Open Sans"/>
              </a:rPr>
              <a:t>1 vaso de </a:t>
            </a:r>
            <a:r>
              <a:rPr lang="es-ES" sz="1200" u="sng">
                <a:solidFill>
                  <a:srgbClr val="3A3A3A"/>
                </a:solidFill>
                <a:latin typeface="Open Sans"/>
              </a:rPr>
              <a:t>cerveza </a:t>
            </a:r>
            <a:r>
              <a:rPr lang="es-ES" sz="1200">
                <a:solidFill>
                  <a:srgbClr val="3A3A3A"/>
                </a:solidFill>
                <a:latin typeface="Open Sans"/>
              </a:rPr>
              <a:t>(vale cualquiera, incluida sin gluten)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s-ES" sz="1200">
                <a:solidFill>
                  <a:srgbClr val="3A3A3A"/>
                </a:solidFill>
                <a:latin typeface="Open Sans"/>
              </a:rPr>
              <a:t>Puedes comprar un dispositivo o usar tu dedo índice y pulgar y soplando. También puedes hacer un divertido multilanzador uniendo varias pajitas de refresco. Se fabrica de la siguiente manera: cortas varias pajitas a unos 7 u 8 cm y las unes con una cinta adhesiva. Al soplar, te saldrán una nube de pompitas multicolores.</a:t>
            </a:r>
          </a:p>
          <a:p>
            <a:pPr marL="114300" algn="l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			Y AHORA… ¡A jugar!: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Podemos seguir la trayectoria de las pompas con nuestra mirada o con el dedo índice.  	  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Intentamos explotar las pompas con nuestras manos.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Contamos las pompas que van saliendo del pompero.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Soplamos las pompas suavemente desde abajo para que no caigan al suelo.</a:t>
            </a:r>
            <a:endParaRPr lang="en-US" sz="13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DF1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Niña haciendo pompas de jabón">
            <a:extLst>
              <a:ext uri="{FF2B5EF4-FFF2-40B4-BE49-F238E27FC236}">
                <a16:creationId xmlns:a16="http://schemas.microsoft.com/office/drawing/2014/main" id="{404EFE56-EB04-4C0C-85EA-69F7FE930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28" y="480387"/>
            <a:ext cx="4691612" cy="183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91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FEFC3-9A49-4E08-84CA-98FB411C4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5431" y="667316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PESCAMOS TAPONES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283AED-1857-4F07-94AA-DA566394F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¿Qué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necesitamos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Recipiente tipo palangana o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tupper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hondo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Agua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Tapones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plástico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cualquier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otro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objeto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flotante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gomas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colores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corchos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Garcilla, colador, pinzas de ensalada, palos…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Llenamos el recipiente con agua y metemos dentro los tapones de plástico.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 AHORA… ¡A JUGAR!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Pescamos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tapones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utilizando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ello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medios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el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colador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garcilla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las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pinzas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los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palos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Podemos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clasificar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tapones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colores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tamaños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sacarlos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algn="l"/>
            <a:endParaRPr lang="en-US" sz="19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2E1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CA4924F2-1D69-49B7-BB91-5149976F2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1238" y="-245804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2930F78-AB91-CA43-A765-EC053486E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532" y="1185795"/>
            <a:ext cx="2963565" cy="395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91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4DA5B473-B837-4C0C-A191-B5801C383EFB}"/>
              </a:ext>
            </a:extLst>
          </p:cNvPr>
          <p:cNvSpPr txBox="1">
            <a:spLocks/>
          </p:cNvSpPr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MANOS SENSORIALES 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A8B1A1E8-F0D8-4510-960B-5F7770541B00}"/>
              </a:ext>
            </a:extLst>
          </p:cNvPr>
          <p:cNvSpPr txBox="1">
            <a:spLocks/>
          </p:cNvSpPr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necesitamos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14300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Guantes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latex</a:t>
            </a:r>
          </a:p>
          <a:p>
            <a:pPr marL="114300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Podemos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rellenar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guantes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cualquier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legumbre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tengamos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casa (arroz, garbanzos,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alubias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…) y Tambien con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harina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..... 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incluso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gomina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para el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algodón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! ¡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Dejad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volar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vuestra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imaginación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!			</a:t>
            </a:r>
          </a:p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		Y AHORA… ¡A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jugar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!:</a:t>
            </a: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Estrujamos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guantes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los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golpeamos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los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acariciamos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 los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apretamos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con los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dedos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Escuchamos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atentamente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ruido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hacen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guantes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golperarlos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Contamos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dedos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guante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…	   </a:t>
            </a:r>
          </a:p>
          <a:p>
            <a:pPr marL="0" indent="0">
              <a:buNone/>
            </a:pPr>
            <a:endParaRPr lang="en-US" sz="1300" dirty="0"/>
          </a:p>
          <a:p>
            <a:endParaRPr lang="en-US" sz="1300" dirty="0"/>
          </a:p>
        </p:txBody>
      </p:sp>
      <p:cxnSp>
        <p:nvCxnSpPr>
          <p:cNvPr id="12" name="Straight Connector 8">
            <a:extLst>
              <a:ext uri="{FF2B5EF4-FFF2-40B4-BE49-F238E27FC236}">
                <a16:creationId xmlns:a16="http://schemas.microsoft.com/office/drawing/2014/main" id="{D087CCBD-EA11-46C1-ACF4-E60233F86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DF1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EE34D7AB-9F1D-4F10-B993-D42BEC424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17" y="1616411"/>
            <a:ext cx="4430138" cy="443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24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2FD094-CB7F-4CC0-ABB1-1D65C2301071}"/>
              </a:ext>
            </a:extLst>
          </p:cNvPr>
          <p:cNvSpPr txBox="1">
            <a:spLocks/>
          </p:cNvSpPr>
          <p:nvPr/>
        </p:nvSpPr>
        <p:spPr>
          <a:xfrm>
            <a:off x="4965431" y="667316"/>
            <a:ext cx="6586491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PANEL SENSORIAL TÁCTIL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44EB15-F75A-490B-B12B-DFEC299C5EB9}"/>
              </a:ext>
            </a:extLst>
          </p:cNvPr>
          <p:cNvSpPr txBox="1">
            <a:spLocks/>
          </p:cNvSpPr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necesitamos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Tabla de madera contrachapada o lámina de cartón grueso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Pistola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silicona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caliente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Diferentes materiales con texturas: esponja, estropajo normal y de aluminio, bayeta, pajitas, lija, ante, terciopelo, algodón, pompones, cuerda, plumas…a donde vuestra imaginación alcance!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Recortamos los materiales a la misma medida y los pegamos a la madera o al cartón ayudándonos de la pistola de silicona.</a:t>
            </a:r>
          </a:p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	Y AHORA… ¡A JUGAR!</a:t>
            </a: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Tocamos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nuestros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dedos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superficies y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aprendemos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nuevo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vocabulario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texturas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colores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Caminamos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descalzos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texturas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percibimos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sensaciones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producen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la planta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nuestros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pies.</a:t>
            </a:r>
          </a:p>
          <a:p>
            <a:endParaRPr lang="en-US" sz="1900" dirty="0"/>
          </a:p>
        </p:txBody>
      </p:sp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id="{29F55951-4F0F-46A8-ACCD-2E9ACC253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2E1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C69399B3-3E98-4DC4-8099-B3D280216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64" y="1786856"/>
            <a:ext cx="4686300" cy="392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394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10365A2-1DFE-49B2-8EE4-4836047DDC9D}"/>
              </a:ext>
            </a:extLst>
          </p:cNvPr>
          <p:cNvSpPr txBox="1">
            <a:spLocks/>
          </p:cNvSpPr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CAJA SENSORIAL DEL OLFATO 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6F68C09C-52B7-4A57-A65B-A48EB0C43CDE}"/>
              </a:ext>
            </a:extLst>
          </p:cNvPr>
          <p:cNvSpPr txBox="1">
            <a:spLocks/>
          </p:cNvSpPr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necesitamos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14300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Botes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rellenos con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productos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alimentos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desprendan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aroma: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colonia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café,       cacao,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limón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naranja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plátano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chicles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menta, sales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baño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ambientadores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velas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aromáticas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	Y AHORA… ¡A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jugar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!: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enseñamos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niño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producto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para que observe el color, que lo toque para que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compruebe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textura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y que lo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huela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y le decimos el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tapamos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ojos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niño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y le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acercamos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cualquiera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productos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Le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pedimos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que lo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huela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y que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diga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lo que es o que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señale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producto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acaba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oler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	   </a:t>
            </a:r>
          </a:p>
          <a:p>
            <a:pPr marL="0" indent="0">
              <a:buNone/>
            </a:pPr>
            <a:endParaRPr lang="en-US" sz="1300" dirty="0"/>
          </a:p>
          <a:p>
            <a:endParaRPr lang="en-US" sz="1300" dirty="0"/>
          </a:p>
        </p:txBody>
      </p:sp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20C1676B-F541-4B1C-B5FD-852E4E0CB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DF1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D046642C-93DF-4D20-8726-A68F4198B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" y="1750655"/>
            <a:ext cx="5014144" cy="361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498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626</Words>
  <Application>Microsoft Macintosh PowerPoint</Application>
  <PresentationFormat>Panorámica</PresentationFormat>
  <Paragraphs>46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Open Sans</vt:lpstr>
      <vt:lpstr>Tema de Office</vt:lpstr>
      <vt:lpstr>POMPAS DE JABÓN </vt:lpstr>
      <vt:lpstr>PESCAMOS TAPONES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PLASTILINA CASERA</dc:title>
  <dc:creator>NURIA GARCIA LOPEZ</dc:creator>
  <cp:lastModifiedBy>CLAUDIA GONZALEZ GARCIA</cp:lastModifiedBy>
  <cp:revision>23</cp:revision>
  <cp:lastPrinted>2020-04-22T22:31:35Z</cp:lastPrinted>
  <dcterms:created xsi:type="dcterms:W3CDTF">2020-04-16T13:27:34Z</dcterms:created>
  <dcterms:modified xsi:type="dcterms:W3CDTF">2020-04-22T22:31:45Z</dcterms:modified>
</cp:coreProperties>
</file>