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B873F8-6DF0-4AAC-9533-FE66EE828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8BB87A1-52B2-45EB-9F89-039A2C649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F500F1C-FCCC-4467-B569-558A9D6EC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20D7A2A-9CE6-45B8-AD56-F6BD4676F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44376A2-EDFC-47E4-B21D-A86566A7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804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95194E-C07A-4EDD-818B-EDB723F1E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E1F5C4C-88B2-49B6-A33D-8D196FD20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5178275-7377-41CF-A65E-CACF9FB0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446D47D-25CE-4577-9A78-F58C2D81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9CEB1DE-60E9-45DA-8467-2A2FB905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14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7A0B7E5-40E1-43FE-A319-D4C6E53EB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F77325F-FB88-4675-8781-BC3BAC5DE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97A34C9-DF38-45E2-B0C2-70A85407D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8A36AC3-6D9C-4F1C-8703-CF2A968D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203674B-ABAE-4F8D-9F65-1ABDB7768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235BBB-504C-4A31-96EA-89D0929A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737EFDD-6119-4F39-B89D-551415869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2D72C20-0111-4C2C-9BDA-EB468A7F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D4FA6DA-A018-4151-8258-BFDCB9520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246D016-B54F-4D4A-8A99-5F3E8FEBA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884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9267F2-AA3C-4D61-BDD8-D482D582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0FC163C-0849-4F04-8B5C-113B51D6C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CBD118A-A18C-4A73-B3BF-E02A56F2D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3E54EAD-4ABF-4545-89D6-C94B90B2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7794E16-EA99-46D0-80C7-3DA8028F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5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9FD740-A822-4F7F-A333-9A49CC95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14B1F3F-F051-4EEB-99F4-F7435A5A7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EEDC3A8-EF55-44CC-BF49-24FAA7F91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48D7F5B-0EF8-4632-A1FB-CECE3024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A010196-8AB5-437D-B7C5-C32802882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8CC3E5A-92FC-4F56-80F8-B4C3EE331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3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24984A-9747-442A-810F-87EFF2728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905147B-97A3-47F6-8854-E44A5FBDD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F04EA6F-C6A4-4646-A3EF-74916CC70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2A5C2400-F155-4F5E-8F4A-695EB9E4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00F8539-BECE-4AD9-AD6F-90CE95EED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869145DC-8863-4352-A671-EE75F768E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C356B9B4-EB9F-473A-8E92-45FBD3AE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7D869EB-3712-48DE-937F-71C0B6B0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508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E106065-64D1-4537-A564-41655C77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577E15D-BB84-4C35-AC67-5F11EEB2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31EDCF8-B891-4AA9-817C-7DA9A5F7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82FD5A7-7AC6-4C59-BAD2-EDF317BEC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36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F8652A8-56F2-483A-97BD-8AE4463C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7DB0E302-DD2C-479E-AF22-8EFD8900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0E7E532-8A3D-4C4B-B77A-AC4A0A57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425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5AD4933-BE97-4A37-8875-B1A2F08ED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710E0BB-5B59-44AC-8200-7C2C9B35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A02DE68-6574-4F5D-A91A-A5CD18013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B571043-A13B-41FD-AE9B-77CEED23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E2C32C22-4F57-469F-8A78-CBE3E4F1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32EC338-6FA3-4DD7-AD85-1CB4E705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436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60D4A7-B48C-442A-8752-10E36FA19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F49B7D1D-3E2A-450F-B149-CD3B0F13F7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4F0934D-E8BE-44EA-9131-CE83B92F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CCF6283-46F9-43E1-9E18-11EB37868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1DC630D-201C-4BFA-9659-93434174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BA1C04E-86B9-4E3B-A248-5ECEF2EF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146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835641D-6AE1-4ED6-97CB-777F3153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01AFFEA-2E6C-4CFE-92B5-C6FFCD13F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D016AED-96B7-43EE-A921-0203077F5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39BD9-D86F-43AA-BA18-1F3139A0DB89}" type="datetimeFigureOut">
              <a:rPr lang="es-ES" smtClean="0"/>
              <a:t>25/05/2020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A47CFF7-A930-4776-BAE5-AAB916B90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40617E9-CEC6-4873-9606-11E0C2EDD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450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C95A17-255C-49EB-AA9A-C2864C70B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  <a:noFill/>
        </p:spPr>
        <p:txBody>
          <a:bodyPr anchor="b">
            <a:normAutofit/>
          </a:bodyPr>
          <a:lstStyle/>
          <a:p>
            <a:pPr algn="ctr"/>
            <a:r>
              <a:rPr lang="es-ES" sz="4000" dirty="0" smtClean="0"/>
              <a:t>UN ARCOIRIS MUY DULCE</a:t>
            </a:r>
            <a:endParaRPr lang="es-ES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AC5E3BC-CD52-4621-AEE6-6D8150552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¿Qué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necesitamos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Una bolsa de M&amp;M´S,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Lacasitos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1400" dirty="0" err="1">
                <a:latin typeface="Arial" panose="020B0604020202020204" pitchFamily="34" charset="0"/>
                <a:cs typeface="Arial" panose="020B0604020202020204" pitchFamily="34" charset="0"/>
              </a:rPr>
              <a:t>Skittles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Plato </a:t>
            </a:r>
          </a:p>
          <a:p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Agua fría o templada</a:t>
            </a:r>
          </a:p>
          <a:p>
            <a:pPr marL="0" indent="0" algn="ctr">
              <a:buNone/>
            </a:pP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ahora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 ¡A 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JUGAR!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olocamos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los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lacasitos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alrededor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plato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formando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círculo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Echamos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plato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y se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formará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nuestro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arcoiris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mezclar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los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colores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con 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dedo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7F400EE-A8A5-48AF-B4D6-291B52C6F0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4C8D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49" y="1811026"/>
            <a:ext cx="3119952" cy="2339964"/>
          </a:xfrm>
          <a:prstGeom prst="rect">
            <a:avLst/>
          </a:prstGeom>
        </p:spPr>
      </p:pic>
      <p:pic>
        <p:nvPicPr>
          <p:cNvPr id="1026" name="Picture 2" descr="experimento con mm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9" y="4150990"/>
            <a:ext cx="3119952" cy="2339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33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</TotalTime>
  <Words>59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UN ARCOIRIS MUY DULCE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PLASTILINA CASERA</dc:title>
  <dc:creator>NURIA GARCIA LOPEZ</dc:creator>
  <cp:lastModifiedBy>imel m.r</cp:lastModifiedBy>
  <cp:revision>46</cp:revision>
  <dcterms:created xsi:type="dcterms:W3CDTF">2020-04-16T13:27:34Z</dcterms:created>
  <dcterms:modified xsi:type="dcterms:W3CDTF">2020-05-25T09:22:55Z</dcterms:modified>
</cp:coreProperties>
</file>