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3" r:id="rId3"/>
    <p:sldId id="256" r:id="rId4"/>
    <p:sldId id="260" r:id="rId5"/>
    <p:sldId id="264" r:id="rId6"/>
    <p:sldId id="259" r:id="rId7"/>
    <p:sldId id="257" r:id="rId8"/>
    <p:sldId id="258" r:id="rId9"/>
    <p:sldId id="265" r:id="rId10"/>
    <p:sldId id="268" r:id="rId11"/>
    <p:sldId id="269" r:id="rId12"/>
    <p:sldId id="266" r:id="rId13"/>
    <p:sldId id="267"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66"/>
    <a:srgbClr val="99FF99"/>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AD809F87-36CB-4231-8A6F-C19FDFBAEF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CB536C77-38EB-4624-9759-07B4364DA3D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1DC8E-F31D-423D-B9D1-4BBABC2E883E}" type="datetimeFigureOut">
              <a:rPr lang="es-ES"/>
              <a:pPr>
                <a:defRPr/>
              </a:pPr>
              <a:t>27/04/2020</a:t>
            </a:fld>
            <a:endParaRPr lang="es-ES"/>
          </a:p>
        </p:txBody>
      </p:sp>
      <p:sp>
        <p:nvSpPr>
          <p:cNvPr id="4" name="3 Marcador de imagen de diapositiva">
            <a:extLst>
              <a:ext uri="{FF2B5EF4-FFF2-40B4-BE49-F238E27FC236}">
                <a16:creationId xmlns:a16="http://schemas.microsoft.com/office/drawing/2014/main" id="{575CDA40-F4F4-41E5-B97A-B32F0D6F30F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CFE1BF39-BBB6-4ED8-93B9-AEC68B9374F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0E1FB968-0CB6-4F44-97AA-1847E216359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1BEEEACF-35BD-4035-9E7B-F3D764B2A9F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FA05569-75D0-493B-B19C-DE5D815FB71D}"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a:extLst>
              <a:ext uri="{FF2B5EF4-FFF2-40B4-BE49-F238E27FC236}">
                <a16:creationId xmlns:a16="http://schemas.microsoft.com/office/drawing/2014/main" id="{E208DC86-E10D-4B2D-8BC4-6926CF3EC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a:extLst>
              <a:ext uri="{FF2B5EF4-FFF2-40B4-BE49-F238E27FC236}">
                <a16:creationId xmlns:a16="http://schemas.microsoft.com/office/drawing/2014/main" id="{4B4F940E-76EA-4BA8-8677-6B10DA88F9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8196" name="3 Marcador de número de diapositiva">
            <a:extLst>
              <a:ext uri="{FF2B5EF4-FFF2-40B4-BE49-F238E27FC236}">
                <a16:creationId xmlns:a16="http://schemas.microsoft.com/office/drawing/2014/main" id="{0503F5C4-A5B3-4316-8B98-C6BB4F012E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A7ABAD-D9B3-4EAE-95C7-3B47E77864FF}" type="slidenum">
              <a:rPr lang="es-ES" altLang="es-ES">
                <a:latin typeface="Calibri" panose="020F0502020204030204" pitchFamily="34" charset="0"/>
              </a:rPr>
              <a:pPr eaLnBrk="1" hangingPunct="1"/>
              <a:t>8</a:t>
            </a:fld>
            <a:endParaRPr lang="es-ES" altLang="es-E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a:extLst>
              <a:ext uri="{FF2B5EF4-FFF2-40B4-BE49-F238E27FC236}">
                <a16:creationId xmlns:a16="http://schemas.microsoft.com/office/drawing/2014/main" id="{AC7D92CA-869A-4CE5-AD54-54CF8CA746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a:extLst>
              <a:ext uri="{FF2B5EF4-FFF2-40B4-BE49-F238E27FC236}">
                <a16:creationId xmlns:a16="http://schemas.microsoft.com/office/drawing/2014/main" id="{BB23356D-2CC7-4788-95A5-A2CC826FA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4" name="3 Marcador de número de diapositiva">
            <a:extLst>
              <a:ext uri="{FF2B5EF4-FFF2-40B4-BE49-F238E27FC236}">
                <a16:creationId xmlns:a16="http://schemas.microsoft.com/office/drawing/2014/main" id="{2497D047-A29E-4A0B-A0AE-73CB36D360A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FC3ABF-BAA9-482E-B1AB-7F64BC984A8F}" type="slidenum">
              <a:rPr lang="es-ES" altLang="es-ES">
                <a:latin typeface="Calibri" panose="020F0502020204030204" pitchFamily="34" charset="0"/>
              </a:rPr>
              <a:pPr eaLnBrk="1" hangingPunct="1"/>
              <a:t>13</a:t>
            </a:fld>
            <a:endParaRPr lang="es-ES" altLang="es-E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D862D608-8496-4B8E-B36E-62A762D6F31D}"/>
              </a:ext>
            </a:extLst>
          </p:cNvPr>
          <p:cNvSpPr>
            <a:spLocks noGrp="1"/>
          </p:cNvSpPr>
          <p:nvPr>
            <p:ph type="dt" sz="half" idx="10"/>
          </p:nvPr>
        </p:nvSpPr>
        <p:spPr/>
        <p:txBody>
          <a:bodyPr/>
          <a:lstStyle>
            <a:lvl1pPr>
              <a:defRPr/>
            </a:lvl1pPr>
          </a:lstStyle>
          <a:p>
            <a:pPr>
              <a:defRPr/>
            </a:pPr>
            <a:fld id="{F00EC5F4-9D3B-43BA-81A4-27254C6FCA7F}" type="datetimeFigureOut">
              <a:rPr lang="es-ES"/>
              <a:pPr>
                <a:defRPr/>
              </a:pPr>
              <a:t>27/04/2020</a:t>
            </a:fld>
            <a:endParaRPr lang="es-ES"/>
          </a:p>
        </p:txBody>
      </p:sp>
      <p:sp>
        <p:nvSpPr>
          <p:cNvPr id="5" name="4 Marcador de pie de página">
            <a:extLst>
              <a:ext uri="{FF2B5EF4-FFF2-40B4-BE49-F238E27FC236}">
                <a16:creationId xmlns:a16="http://schemas.microsoft.com/office/drawing/2014/main" id="{545F8C73-DEBA-4A96-963F-C2352A4DDAF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3647FDB-3346-450B-8257-29A423F56186}"/>
              </a:ext>
            </a:extLst>
          </p:cNvPr>
          <p:cNvSpPr>
            <a:spLocks noGrp="1"/>
          </p:cNvSpPr>
          <p:nvPr>
            <p:ph type="sldNum" sz="quarter" idx="12"/>
          </p:nvPr>
        </p:nvSpPr>
        <p:spPr/>
        <p:txBody>
          <a:bodyPr/>
          <a:lstStyle>
            <a:lvl1pPr>
              <a:defRPr/>
            </a:lvl1pPr>
          </a:lstStyle>
          <a:p>
            <a:fld id="{7191EB0A-632F-472F-B636-0DEEFD9DBCCA}" type="slidenum">
              <a:rPr lang="es-ES" altLang="es-ES"/>
              <a:pPr/>
              <a:t>‹Nº›</a:t>
            </a:fld>
            <a:endParaRPr lang="es-ES" altLang="es-ES"/>
          </a:p>
        </p:txBody>
      </p:sp>
    </p:spTree>
    <p:extLst>
      <p:ext uri="{BB962C8B-B14F-4D97-AF65-F5344CB8AC3E}">
        <p14:creationId xmlns:p14="http://schemas.microsoft.com/office/powerpoint/2010/main" val="83224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44A8972-A3B6-4C9B-A45A-C2C03BE48A04}"/>
              </a:ext>
            </a:extLst>
          </p:cNvPr>
          <p:cNvSpPr>
            <a:spLocks noGrp="1"/>
          </p:cNvSpPr>
          <p:nvPr>
            <p:ph type="dt" sz="half" idx="10"/>
          </p:nvPr>
        </p:nvSpPr>
        <p:spPr/>
        <p:txBody>
          <a:bodyPr/>
          <a:lstStyle>
            <a:lvl1pPr>
              <a:defRPr/>
            </a:lvl1pPr>
          </a:lstStyle>
          <a:p>
            <a:pPr>
              <a:defRPr/>
            </a:pPr>
            <a:fld id="{4049FB77-4EE2-4E27-BD3C-DFD8471E7FE1}" type="datetimeFigureOut">
              <a:rPr lang="es-ES"/>
              <a:pPr>
                <a:defRPr/>
              </a:pPr>
              <a:t>27/04/2020</a:t>
            </a:fld>
            <a:endParaRPr lang="es-ES"/>
          </a:p>
        </p:txBody>
      </p:sp>
      <p:sp>
        <p:nvSpPr>
          <p:cNvPr id="5" name="4 Marcador de pie de página">
            <a:extLst>
              <a:ext uri="{FF2B5EF4-FFF2-40B4-BE49-F238E27FC236}">
                <a16:creationId xmlns:a16="http://schemas.microsoft.com/office/drawing/2014/main" id="{DE3EF4AC-2CC2-4658-A7E7-93FF80275A5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09E5959-77A1-483F-88B1-21A838AF9013}"/>
              </a:ext>
            </a:extLst>
          </p:cNvPr>
          <p:cNvSpPr>
            <a:spLocks noGrp="1"/>
          </p:cNvSpPr>
          <p:nvPr>
            <p:ph type="sldNum" sz="quarter" idx="12"/>
          </p:nvPr>
        </p:nvSpPr>
        <p:spPr/>
        <p:txBody>
          <a:bodyPr/>
          <a:lstStyle>
            <a:lvl1pPr>
              <a:defRPr/>
            </a:lvl1pPr>
          </a:lstStyle>
          <a:p>
            <a:fld id="{E8283992-4B9C-4A5A-831E-54587EB770C2}" type="slidenum">
              <a:rPr lang="es-ES" altLang="es-ES"/>
              <a:pPr/>
              <a:t>‹Nº›</a:t>
            </a:fld>
            <a:endParaRPr lang="es-ES" altLang="es-ES"/>
          </a:p>
        </p:txBody>
      </p:sp>
    </p:spTree>
    <p:extLst>
      <p:ext uri="{BB962C8B-B14F-4D97-AF65-F5344CB8AC3E}">
        <p14:creationId xmlns:p14="http://schemas.microsoft.com/office/powerpoint/2010/main" val="294270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9914D74-3982-4823-B979-36E9FF387CC7}"/>
              </a:ext>
            </a:extLst>
          </p:cNvPr>
          <p:cNvSpPr>
            <a:spLocks noGrp="1"/>
          </p:cNvSpPr>
          <p:nvPr>
            <p:ph type="dt" sz="half" idx="10"/>
          </p:nvPr>
        </p:nvSpPr>
        <p:spPr/>
        <p:txBody>
          <a:bodyPr/>
          <a:lstStyle>
            <a:lvl1pPr>
              <a:defRPr/>
            </a:lvl1pPr>
          </a:lstStyle>
          <a:p>
            <a:pPr>
              <a:defRPr/>
            </a:pPr>
            <a:fld id="{0F5EFFF5-AC91-4FF3-A0C2-320B3354D0C5}" type="datetimeFigureOut">
              <a:rPr lang="es-ES"/>
              <a:pPr>
                <a:defRPr/>
              </a:pPr>
              <a:t>27/04/2020</a:t>
            </a:fld>
            <a:endParaRPr lang="es-ES"/>
          </a:p>
        </p:txBody>
      </p:sp>
      <p:sp>
        <p:nvSpPr>
          <p:cNvPr id="5" name="4 Marcador de pie de página">
            <a:extLst>
              <a:ext uri="{FF2B5EF4-FFF2-40B4-BE49-F238E27FC236}">
                <a16:creationId xmlns:a16="http://schemas.microsoft.com/office/drawing/2014/main" id="{B142A133-8664-493A-A64F-658146FBA75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2AFDBBD-3986-409A-BC28-B6F7533A3F0F}"/>
              </a:ext>
            </a:extLst>
          </p:cNvPr>
          <p:cNvSpPr>
            <a:spLocks noGrp="1"/>
          </p:cNvSpPr>
          <p:nvPr>
            <p:ph type="sldNum" sz="quarter" idx="12"/>
          </p:nvPr>
        </p:nvSpPr>
        <p:spPr/>
        <p:txBody>
          <a:bodyPr/>
          <a:lstStyle>
            <a:lvl1pPr>
              <a:defRPr/>
            </a:lvl1pPr>
          </a:lstStyle>
          <a:p>
            <a:fld id="{6C7EE529-BD31-47EE-B3EA-E51C8CE23D84}" type="slidenum">
              <a:rPr lang="es-ES" altLang="es-ES"/>
              <a:pPr/>
              <a:t>‹Nº›</a:t>
            </a:fld>
            <a:endParaRPr lang="es-ES" altLang="es-ES"/>
          </a:p>
        </p:txBody>
      </p:sp>
    </p:spTree>
    <p:extLst>
      <p:ext uri="{BB962C8B-B14F-4D97-AF65-F5344CB8AC3E}">
        <p14:creationId xmlns:p14="http://schemas.microsoft.com/office/powerpoint/2010/main" val="227129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64700F4-B925-418E-802E-AA47F8E51280}"/>
              </a:ext>
            </a:extLst>
          </p:cNvPr>
          <p:cNvSpPr>
            <a:spLocks noGrp="1"/>
          </p:cNvSpPr>
          <p:nvPr>
            <p:ph type="dt" sz="half" idx="10"/>
          </p:nvPr>
        </p:nvSpPr>
        <p:spPr/>
        <p:txBody>
          <a:bodyPr/>
          <a:lstStyle>
            <a:lvl1pPr>
              <a:defRPr/>
            </a:lvl1pPr>
          </a:lstStyle>
          <a:p>
            <a:pPr>
              <a:defRPr/>
            </a:pPr>
            <a:fld id="{718101A1-E4EC-4D60-B12F-477E6CA3BD79}" type="datetimeFigureOut">
              <a:rPr lang="es-ES"/>
              <a:pPr>
                <a:defRPr/>
              </a:pPr>
              <a:t>27/04/2020</a:t>
            </a:fld>
            <a:endParaRPr lang="es-ES"/>
          </a:p>
        </p:txBody>
      </p:sp>
      <p:sp>
        <p:nvSpPr>
          <p:cNvPr id="5" name="4 Marcador de pie de página">
            <a:extLst>
              <a:ext uri="{FF2B5EF4-FFF2-40B4-BE49-F238E27FC236}">
                <a16:creationId xmlns:a16="http://schemas.microsoft.com/office/drawing/2014/main" id="{4D53D24B-5FF3-45E6-ADFC-B9D9E73A61E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EF048A5-0337-41D8-ABB9-6AFEC431F200}"/>
              </a:ext>
            </a:extLst>
          </p:cNvPr>
          <p:cNvSpPr>
            <a:spLocks noGrp="1"/>
          </p:cNvSpPr>
          <p:nvPr>
            <p:ph type="sldNum" sz="quarter" idx="12"/>
          </p:nvPr>
        </p:nvSpPr>
        <p:spPr/>
        <p:txBody>
          <a:bodyPr/>
          <a:lstStyle>
            <a:lvl1pPr>
              <a:defRPr/>
            </a:lvl1pPr>
          </a:lstStyle>
          <a:p>
            <a:fld id="{93B839FB-830C-4FCA-872A-BED42240B20C}" type="slidenum">
              <a:rPr lang="es-ES" altLang="es-ES"/>
              <a:pPr/>
              <a:t>‹Nº›</a:t>
            </a:fld>
            <a:endParaRPr lang="es-ES" altLang="es-ES"/>
          </a:p>
        </p:txBody>
      </p:sp>
    </p:spTree>
    <p:extLst>
      <p:ext uri="{BB962C8B-B14F-4D97-AF65-F5344CB8AC3E}">
        <p14:creationId xmlns:p14="http://schemas.microsoft.com/office/powerpoint/2010/main" val="181232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C424592-4532-486F-92BD-4194ECC124F1}"/>
              </a:ext>
            </a:extLst>
          </p:cNvPr>
          <p:cNvSpPr>
            <a:spLocks noGrp="1"/>
          </p:cNvSpPr>
          <p:nvPr>
            <p:ph type="dt" sz="half" idx="10"/>
          </p:nvPr>
        </p:nvSpPr>
        <p:spPr/>
        <p:txBody>
          <a:bodyPr/>
          <a:lstStyle>
            <a:lvl1pPr>
              <a:defRPr/>
            </a:lvl1pPr>
          </a:lstStyle>
          <a:p>
            <a:pPr>
              <a:defRPr/>
            </a:pPr>
            <a:fld id="{41C0641B-D7B3-4FDD-93CE-20F6CCB80BFA}" type="datetimeFigureOut">
              <a:rPr lang="es-ES"/>
              <a:pPr>
                <a:defRPr/>
              </a:pPr>
              <a:t>27/04/2020</a:t>
            </a:fld>
            <a:endParaRPr lang="es-ES"/>
          </a:p>
        </p:txBody>
      </p:sp>
      <p:sp>
        <p:nvSpPr>
          <p:cNvPr id="5" name="4 Marcador de pie de página">
            <a:extLst>
              <a:ext uri="{FF2B5EF4-FFF2-40B4-BE49-F238E27FC236}">
                <a16:creationId xmlns:a16="http://schemas.microsoft.com/office/drawing/2014/main" id="{F496AD3E-4B9D-4F2E-9C20-A129B482CC4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E41EB64-9634-4EB5-A5F2-E0EA56D819FE}"/>
              </a:ext>
            </a:extLst>
          </p:cNvPr>
          <p:cNvSpPr>
            <a:spLocks noGrp="1"/>
          </p:cNvSpPr>
          <p:nvPr>
            <p:ph type="sldNum" sz="quarter" idx="12"/>
          </p:nvPr>
        </p:nvSpPr>
        <p:spPr/>
        <p:txBody>
          <a:bodyPr/>
          <a:lstStyle>
            <a:lvl1pPr>
              <a:defRPr/>
            </a:lvl1pPr>
          </a:lstStyle>
          <a:p>
            <a:fld id="{52C98D75-43F3-4C29-892F-DCB077E062AB}" type="slidenum">
              <a:rPr lang="es-ES" altLang="es-ES"/>
              <a:pPr/>
              <a:t>‹Nº›</a:t>
            </a:fld>
            <a:endParaRPr lang="es-ES" altLang="es-ES"/>
          </a:p>
        </p:txBody>
      </p:sp>
    </p:spTree>
    <p:extLst>
      <p:ext uri="{BB962C8B-B14F-4D97-AF65-F5344CB8AC3E}">
        <p14:creationId xmlns:p14="http://schemas.microsoft.com/office/powerpoint/2010/main" val="272386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7E12183C-ED03-4994-8519-63B295311F01}"/>
              </a:ext>
            </a:extLst>
          </p:cNvPr>
          <p:cNvSpPr>
            <a:spLocks noGrp="1"/>
          </p:cNvSpPr>
          <p:nvPr>
            <p:ph type="dt" sz="half" idx="10"/>
          </p:nvPr>
        </p:nvSpPr>
        <p:spPr/>
        <p:txBody>
          <a:bodyPr/>
          <a:lstStyle>
            <a:lvl1pPr>
              <a:defRPr/>
            </a:lvl1pPr>
          </a:lstStyle>
          <a:p>
            <a:pPr>
              <a:defRPr/>
            </a:pPr>
            <a:fld id="{05331453-C9EE-4AB2-B72B-F054FA27A5F8}" type="datetimeFigureOut">
              <a:rPr lang="es-ES"/>
              <a:pPr>
                <a:defRPr/>
              </a:pPr>
              <a:t>27/04/2020</a:t>
            </a:fld>
            <a:endParaRPr lang="es-ES"/>
          </a:p>
        </p:txBody>
      </p:sp>
      <p:sp>
        <p:nvSpPr>
          <p:cNvPr id="6" name="4 Marcador de pie de página">
            <a:extLst>
              <a:ext uri="{FF2B5EF4-FFF2-40B4-BE49-F238E27FC236}">
                <a16:creationId xmlns:a16="http://schemas.microsoft.com/office/drawing/2014/main" id="{A1FDC1E8-A556-403C-8AD0-624231E5DC4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CD26DB8A-768B-4603-B60F-5FD61067DCEF}"/>
              </a:ext>
            </a:extLst>
          </p:cNvPr>
          <p:cNvSpPr>
            <a:spLocks noGrp="1"/>
          </p:cNvSpPr>
          <p:nvPr>
            <p:ph type="sldNum" sz="quarter" idx="12"/>
          </p:nvPr>
        </p:nvSpPr>
        <p:spPr/>
        <p:txBody>
          <a:bodyPr/>
          <a:lstStyle>
            <a:lvl1pPr>
              <a:defRPr/>
            </a:lvl1pPr>
          </a:lstStyle>
          <a:p>
            <a:fld id="{823F2F24-E096-4E75-927C-96E0894367DA}" type="slidenum">
              <a:rPr lang="es-ES" altLang="es-ES"/>
              <a:pPr/>
              <a:t>‹Nº›</a:t>
            </a:fld>
            <a:endParaRPr lang="es-ES" altLang="es-ES"/>
          </a:p>
        </p:txBody>
      </p:sp>
    </p:spTree>
    <p:extLst>
      <p:ext uri="{BB962C8B-B14F-4D97-AF65-F5344CB8AC3E}">
        <p14:creationId xmlns:p14="http://schemas.microsoft.com/office/powerpoint/2010/main" val="40270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C2F04324-7538-4A37-8C23-D99FB96C2682}"/>
              </a:ext>
            </a:extLst>
          </p:cNvPr>
          <p:cNvSpPr>
            <a:spLocks noGrp="1"/>
          </p:cNvSpPr>
          <p:nvPr>
            <p:ph type="dt" sz="half" idx="10"/>
          </p:nvPr>
        </p:nvSpPr>
        <p:spPr/>
        <p:txBody>
          <a:bodyPr/>
          <a:lstStyle>
            <a:lvl1pPr>
              <a:defRPr/>
            </a:lvl1pPr>
          </a:lstStyle>
          <a:p>
            <a:pPr>
              <a:defRPr/>
            </a:pPr>
            <a:fld id="{BE84AA77-2C58-451E-BC8E-7F9C4B35D98A}" type="datetimeFigureOut">
              <a:rPr lang="es-ES"/>
              <a:pPr>
                <a:defRPr/>
              </a:pPr>
              <a:t>27/04/2020</a:t>
            </a:fld>
            <a:endParaRPr lang="es-ES"/>
          </a:p>
        </p:txBody>
      </p:sp>
      <p:sp>
        <p:nvSpPr>
          <p:cNvPr id="8" name="4 Marcador de pie de página">
            <a:extLst>
              <a:ext uri="{FF2B5EF4-FFF2-40B4-BE49-F238E27FC236}">
                <a16:creationId xmlns:a16="http://schemas.microsoft.com/office/drawing/2014/main" id="{BDB61FA3-8EAB-4D11-AA8D-772B37EA70C4}"/>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32891629-8D4B-4F4A-97EB-969EDA98B234}"/>
              </a:ext>
            </a:extLst>
          </p:cNvPr>
          <p:cNvSpPr>
            <a:spLocks noGrp="1"/>
          </p:cNvSpPr>
          <p:nvPr>
            <p:ph type="sldNum" sz="quarter" idx="12"/>
          </p:nvPr>
        </p:nvSpPr>
        <p:spPr/>
        <p:txBody>
          <a:bodyPr/>
          <a:lstStyle>
            <a:lvl1pPr>
              <a:defRPr/>
            </a:lvl1pPr>
          </a:lstStyle>
          <a:p>
            <a:fld id="{DED3DAF2-6844-49E1-BF0E-273C9005F0F0}" type="slidenum">
              <a:rPr lang="es-ES" altLang="es-ES"/>
              <a:pPr/>
              <a:t>‹Nº›</a:t>
            </a:fld>
            <a:endParaRPr lang="es-ES" altLang="es-ES"/>
          </a:p>
        </p:txBody>
      </p:sp>
    </p:spTree>
    <p:extLst>
      <p:ext uri="{BB962C8B-B14F-4D97-AF65-F5344CB8AC3E}">
        <p14:creationId xmlns:p14="http://schemas.microsoft.com/office/powerpoint/2010/main" val="366479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EB32863C-B679-49AA-8C35-57444A826547}"/>
              </a:ext>
            </a:extLst>
          </p:cNvPr>
          <p:cNvSpPr>
            <a:spLocks noGrp="1"/>
          </p:cNvSpPr>
          <p:nvPr>
            <p:ph type="dt" sz="half" idx="10"/>
          </p:nvPr>
        </p:nvSpPr>
        <p:spPr/>
        <p:txBody>
          <a:bodyPr/>
          <a:lstStyle>
            <a:lvl1pPr>
              <a:defRPr/>
            </a:lvl1pPr>
          </a:lstStyle>
          <a:p>
            <a:pPr>
              <a:defRPr/>
            </a:pPr>
            <a:fld id="{5311E17E-8B40-46DE-8176-135C67177FFE}" type="datetimeFigureOut">
              <a:rPr lang="es-ES"/>
              <a:pPr>
                <a:defRPr/>
              </a:pPr>
              <a:t>27/04/2020</a:t>
            </a:fld>
            <a:endParaRPr lang="es-ES"/>
          </a:p>
        </p:txBody>
      </p:sp>
      <p:sp>
        <p:nvSpPr>
          <p:cNvPr id="4" name="4 Marcador de pie de página">
            <a:extLst>
              <a:ext uri="{FF2B5EF4-FFF2-40B4-BE49-F238E27FC236}">
                <a16:creationId xmlns:a16="http://schemas.microsoft.com/office/drawing/2014/main" id="{B4215784-9572-4C9A-802E-82973E7AFC41}"/>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D09C6A42-FCC9-48CB-96DE-6D8D8057AF84}"/>
              </a:ext>
            </a:extLst>
          </p:cNvPr>
          <p:cNvSpPr>
            <a:spLocks noGrp="1"/>
          </p:cNvSpPr>
          <p:nvPr>
            <p:ph type="sldNum" sz="quarter" idx="12"/>
          </p:nvPr>
        </p:nvSpPr>
        <p:spPr/>
        <p:txBody>
          <a:bodyPr/>
          <a:lstStyle>
            <a:lvl1pPr>
              <a:defRPr/>
            </a:lvl1pPr>
          </a:lstStyle>
          <a:p>
            <a:fld id="{7CDE0C86-A531-4E82-BF71-F0C20834C085}" type="slidenum">
              <a:rPr lang="es-ES" altLang="es-ES"/>
              <a:pPr/>
              <a:t>‹Nº›</a:t>
            </a:fld>
            <a:endParaRPr lang="es-ES" altLang="es-ES"/>
          </a:p>
        </p:txBody>
      </p:sp>
    </p:spTree>
    <p:extLst>
      <p:ext uri="{BB962C8B-B14F-4D97-AF65-F5344CB8AC3E}">
        <p14:creationId xmlns:p14="http://schemas.microsoft.com/office/powerpoint/2010/main" val="59050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53C89A5-5A3A-4E9E-BBE3-59E1BF90E513}"/>
              </a:ext>
            </a:extLst>
          </p:cNvPr>
          <p:cNvSpPr>
            <a:spLocks noGrp="1"/>
          </p:cNvSpPr>
          <p:nvPr>
            <p:ph type="dt" sz="half" idx="10"/>
          </p:nvPr>
        </p:nvSpPr>
        <p:spPr/>
        <p:txBody>
          <a:bodyPr/>
          <a:lstStyle>
            <a:lvl1pPr>
              <a:defRPr/>
            </a:lvl1pPr>
          </a:lstStyle>
          <a:p>
            <a:pPr>
              <a:defRPr/>
            </a:pPr>
            <a:fld id="{6716989A-7995-43C6-931A-203895ABB7C2}" type="datetimeFigureOut">
              <a:rPr lang="es-ES"/>
              <a:pPr>
                <a:defRPr/>
              </a:pPr>
              <a:t>27/04/2020</a:t>
            </a:fld>
            <a:endParaRPr lang="es-ES"/>
          </a:p>
        </p:txBody>
      </p:sp>
      <p:sp>
        <p:nvSpPr>
          <p:cNvPr id="3" name="4 Marcador de pie de página">
            <a:extLst>
              <a:ext uri="{FF2B5EF4-FFF2-40B4-BE49-F238E27FC236}">
                <a16:creationId xmlns:a16="http://schemas.microsoft.com/office/drawing/2014/main" id="{FD671A0C-184E-4B38-89A9-2CC3201C7A88}"/>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C2308528-9B7E-4470-826A-0FC3F3A3E111}"/>
              </a:ext>
            </a:extLst>
          </p:cNvPr>
          <p:cNvSpPr>
            <a:spLocks noGrp="1"/>
          </p:cNvSpPr>
          <p:nvPr>
            <p:ph type="sldNum" sz="quarter" idx="12"/>
          </p:nvPr>
        </p:nvSpPr>
        <p:spPr/>
        <p:txBody>
          <a:bodyPr/>
          <a:lstStyle>
            <a:lvl1pPr>
              <a:defRPr/>
            </a:lvl1pPr>
          </a:lstStyle>
          <a:p>
            <a:fld id="{D50C1FE5-A734-4848-9DD6-567C4ADCCE60}" type="slidenum">
              <a:rPr lang="es-ES" altLang="es-ES"/>
              <a:pPr/>
              <a:t>‹Nº›</a:t>
            </a:fld>
            <a:endParaRPr lang="es-ES" altLang="es-ES"/>
          </a:p>
        </p:txBody>
      </p:sp>
    </p:spTree>
    <p:extLst>
      <p:ext uri="{BB962C8B-B14F-4D97-AF65-F5344CB8AC3E}">
        <p14:creationId xmlns:p14="http://schemas.microsoft.com/office/powerpoint/2010/main" val="408302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B633A15-D210-49F8-9CB4-4E16828C4216}"/>
              </a:ext>
            </a:extLst>
          </p:cNvPr>
          <p:cNvSpPr>
            <a:spLocks noGrp="1"/>
          </p:cNvSpPr>
          <p:nvPr>
            <p:ph type="dt" sz="half" idx="10"/>
          </p:nvPr>
        </p:nvSpPr>
        <p:spPr/>
        <p:txBody>
          <a:bodyPr/>
          <a:lstStyle>
            <a:lvl1pPr>
              <a:defRPr/>
            </a:lvl1pPr>
          </a:lstStyle>
          <a:p>
            <a:pPr>
              <a:defRPr/>
            </a:pPr>
            <a:fld id="{59E68E5C-9856-47F2-B20F-EB2183FBDBA4}" type="datetimeFigureOut">
              <a:rPr lang="es-ES"/>
              <a:pPr>
                <a:defRPr/>
              </a:pPr>
              <a:t>27/04/2020</a:t>
            </a:fld>
            <a:endParaRPr lang="es-ES"/>
          </a:p>
        </p:txBody>
      </p:sp>
      <p:sp>
        <p:nvSpPr>
          <p:cNvPr id="6" name="4 Marcador de pie de página">
            <a:extLst>
              <a:ext uri="{FF2B5EF4-FFF2-40B4-BE49-F238E27FC236}">
                <a16:creationId xmlns:a16="http://schemas.microsoft.com/office/drawing/2014/main" id="{C3E9A208-7739-4EC7-AFEC-D400C2026E1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BCCA358-8491-46B1-9846-59EDDDD54A7D}"/>
              </a:ext>
            </a:extLst>
          </p:cNvPr>
          <p:cNvSpPr>
            <a:spLocks noGrp="1"/>
          </p:cNvSpPr>
          <p:nvPr>
            <p:ph type="sldNum" sz="quarter" idx="12"/>
          </p:nvPr>
        </p:nvSpPr>
        <p:spPr/>
        <p:txBody>
          <a:bodyPr/>
          <a:lstStyle>
            <a:lvl1pPr>
              <a:defRPr/>
            </a:lvl1pPr>
          </a:lstStyle>
          <a:p>
            <a:fld id="{B0119831-8DEC-4B07-9271-D6240ED1AF0D}" type="slidenum">
              <a:rPr lang="es-ES" altLang="es-ES"/>
              <a:pPr/>
              <a:t>‹Nº›</a:t>
            </a:fld>
            <a:endParaRPr lang="es-ES" altLang="es-ES"/>
          </a:p>
        </p:txBody>
      </p:sp>
    </p:spTree>
    <p:extLst>
      <p:ext uri="{BB962C8B-B14F-4D97-AF65-F5344CB8AC3E}">
        <p14:creationId xmlns:p14="http://schemas.microsoft.com/office/powerpoint/2010/main" val="272787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9A11281A-A5CD-4581-B466-9C03857F0084}"/>
              </a:ext>
            </a:extLst>
          </p:cNvPr>
          <p:cNvSpPr>
            <a:spLocks noGrp="1"/>
          </p:cNvSpPr>
          <p:nvPr>
            <p:ph type="dt" sz="half" idx="10"/>
          </p:nvPr>
        </p:nvSpPr>
        <p:spPr/>
        <p:txBody>
          <a:bodyPr/>
          <a:lstStyle>
            <a:lvl1pPr>
              <a:defRPr/>
            </a:lvl1pPr>
          </a:lstStyle>
          <a:p>
            <a:pPr>
              <a:defRPr/>
            </a:pPr>
            <a:fld id="{5B328D2A-F711-4554-BB4C-1447F615AAA1}" type="datetimeFigureOut">
              <a:rPr lang="es-ES"/>
              <a:pPr>
                <a:defRPr/>
              </a:pPr>
              <a:t>27/04/2020</a:t>
            </a:fld>
            <a:endParaRPr lang="es-ES"/>
          </a:p>
        </p:txBody>
      </p:sp>
      <p:sp>
        <p:nvSpPr>
          <p:cNvPr id="6" name="4 Marcador de pie de página">
            <a:extLst>
              <a:ext uri="{FF2B5EF4-FFF2-40B4-BE49-F238E27FC236}">
                <a16:creationId xmlns:a16="http://schemas.microsoft.com/office/drawing/2014/main" id="{E7746262-A7A3-4731-BA48-CFDEBDF82D6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1E5F2F0-76D2-4CDB-96CB-4A65CA135CF0}"/>
              </a:ext>
            </a:extLst>
          </p:cNvPr>
          <p:cNvSpPr>
            <a:spLocks noGrp="1"/>
          </p:cNvSpPr>
          <p:nvPr>
            <p:ph type="sldNum" sz="quarter" idx="12"/>
          </p:nvPr>
        </p:nvSpPr>
        <p:spPr/>
        <p:txBody>
          <a:bodyPr/>
          <a:lstStyle>
            <a:lvl1pPr>
              <a:defRPr/>
            </a:lvl1pPr>
          </a:lstStyle>
          <a:p>
            <a:fld id="{6AE32496-7A32-448C-8BAE-ACF777F3B890}" type="slidenum">
              <a:rPr lang="es-ES" altLang="es-ES"/>
              <a:pPr/>
              <a:t>‹Nº›</a:t>
            </a:fld>
            <a:endParaRPr lang="es-ES" altLang="es-ES"/>
          </a:p>
        </p:txBody>
      </p:sp>
    </p:spTree>
    <p:extLst>
      <p:ext uri="{BB962C8B-B14F-4D97-AF65-F5344CB8AC3E}">
        <p14:creationId xmlns:p14="http://schemas.microsoft.com/office/powerpoint/2010/main" val="244593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CCA7BF1E-5592-4365-86AF-793FA36B26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8F1A8D55-C4A2-4B80-A938-76414EEBDE3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DF0AEA9B-30C2-4695-BCC0-A7AA1040CF7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D7B776-74B3-49A5-9850-EAD8302105EE}" type="datetimeFigureOut">
              <a:rPr lang="es-ES"/>
              <a:pPr>
                <a:defRPr/>
              </a:pPr>
              <a:t>27/04/2020</a:t>
            </a:fld>
            <a:endParaRPr lang="es-ES"/>
          </a:p>
        </p:txBody>
      </p:sp>
      <p:sp>
        <p:nvSpPr>
          <p:cNvPr id="5" name="4 Marcador de pie de página">
            <a:extLst>
              <a:ext uri="{FF2B5EF4-FFF2-40B4-BE49-F238E27FC236}">
                <a16:creationId xmlns:a16="http://schemas.microsoft.com/office/drawing/2014/main" id="{FE621C3D-79EE-4015-BAE1-6B33D547E1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a:extLst>
              <a:ext uri="{FF2B5EF4-FFF2-40B4-BE49-F238E27FC236}">
                <a16:creationId xmlns:a16="http://schemas.microsoft.com/office/drawing/2014/main" id="{16FB1918-564F-4492-AE82-D72EF48562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E9150AF-D36E-4519-A9A3-91F6AEAE56C8}"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55AD8CB2-4CA1-4449-8C6D-1A8B57310FFB}"/>
              </a:ext>
            </a:extLst>
          </p:cNvPr>
          <p:cNvSpPr txBox="1"/>
          <p:nvPr/>
        </p:nvSpPr>
        <p:spPr>
          <a:xfrm>
            <a:off x="214313" y="785813"/>
            <a:ext cx="8786812" cy="1938337"/>
          </a:xfrm>
          <a:prstGeom prst="rect">
            <a:avLst/>
          </a:prstGeom>
          <a:solidFill>
            <a:schemeClr val="accent1">
              <a:lumMod val="20000"/>
              <a:lumOff val="80000"/>
            </a:schemeClr>
          </a:solidFill>
        </p:spPr>
        <p:txBody>
          <a:bodyPr>
            <a:spAutoFit/>
          </a:bodyPr>
          <a:lstStyle/>
          <a:p>
            <a:pPr algn="ctr">
              <a:defRPr/>
            </a:pPr>
            <a:r>
              <a:rPr lang="es-ES" sz="6000" b="1" dirty="0">
                <a:solidFill>
                  <a:srgbClr val="002060"/>
                </a:solidFill>
                <a:latin typeface="Arial" charset="0"/>
                <a:cs typeface="Arial" charset="0"/>
              </a:rPr>
              <a:t>AGENDA VISUAL </a:t>
            </a:r>
          </a:p>
          <a:p>
            <a:pPr algn="ctr">
              <a:defRPr/>
            </a:pPr>
            <a:r>
              <a:rPr lang="es-ES" sz="6000" b="1" dirty="0">
                <a:solidFill>
                  <a:srgbClr val="002060"/>
                </a:solidFill>
                <a:latin typeface="Arial" charset="0"/>
                <a:cs typeface="Arial" charset="0"/>
              </a:rPr>
              <a:t>PARA CASA</a:t>
            </a:r>
          </a:p>
        </p:txBody>
      </p:sp>
      <p:pic>
        <p:nvPicPr>
          <p:cNvPr id="2051" name="Picture 2" descr="C:\Users\VANESA\Documents\Pictogramas ARASAAC 2010\agenda.png">
            <a:extLst>
              <a:ext uri="{FF2B5EF4-FFF2-40B4-BE49-F238E27FC236}">
                <a16:creationId xmlns:a16="http://schemas.microsoft.com/office/drawing/2014/main" id="{3AD6B5E1-7D26-4CF6-99EA-DB4F026FD8C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350043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Users\VANESA\Documents\Pictogramas ARASAAC 2010\casa.png">
            <a:extLst>
              <a:ext uri="{FF2B5EF4-FFF2-40B4-BE49-F238E27FC236}">
                <a16:creationId xmlns:a16="http://schemas.microsoft.com/office/drawing/2014/main" id="{F063783A-BD99-4BC5-9B60-961E5A947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2861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Rectángulo">
            <a:extLst>
              <a:ext uri="{FF2B5EF4-FFF2-40B4-BE49-F238E27FC236}">
                <a16:creationId xmlns:a16="http://schemas.microsoft.com/office/drawing/2014/main" id="{C82B1786-9316-4E0C-9047-E854D9E8D48F}"/>
              </a:ext>
            </a:extLst>
          </p:cNvPr>
          <p:cNvSpPr>
            <a:spLocks noChangeArrowheads="1"/>
          </p:cNvSpPr>
          <p:nvPr/>
        </p:nvSpPr>
        <p:spPr bwMode="auto">
          <a:xfrm>
            <a:off x="2000250" y="571500"/>
            <a:ext cx="6143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b="1" u="sng"/>
              <a:t>¿CÓMO PODEMOS USAR LA AGENDA VISUAL?</a:t>
            </a:r>
          </a:p>
          <a:p>
            <a:pPr algn="ctr" eaLnBrk="1" hangingPunct="1"/>
            <a:r>
              <a:rPr lang="es-ES" altLang="es-ES" b="1" u="sng">
                <a:solidFill>
                  <a:srgbClr val="FF0000"/>
                </a:solidFill>
              </a:rPr>
              <a:t>(LA INFORMACIÓN SERÁ CONCRETADA POR CADA TUTOR/A PARA CADA NIÑO/A)</a:t>
            </a:r>
          </a:p>
        </p:txBody>
      </p:sp>
      <p:pic>
        <p:nvPicPr>
          <p:cNvPr id="11267" name="Picture 2" descr="C:\Users\VANESA\Documents\Pictogramas ARASAAC 2010\preguntar_2.png">
            <a:extLst>
              <a:ext uri="{FF2B5EF4-FFF2-40B4-BE49-F238E27FC236}">
                <a16:creationId xmlns:a16="http://schemas.microsoft.com/office/drawing/2014/main" id="{8A5ED4D3-DC3E-4688-ACAB-2C598121B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143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4 CuadroTexto">
            <a:extLst>
              <a:ext uri="{FF2B5EF4-FFF2-40B4-BE49-F238E27FC236}">
                <a16:creationId xmlns:a16="http://schemas.microsoft.com/office/drawing/2014/main" id="{B16233AB-19C1-4703-AA9E-AFB5A51EF42A}"/>
              </a:ext>
            </a:extLst>
          </p:cNvPr>
          <p:cNvSpPr txBox="1">
            <a:spLocks noChangeArrowheads="1"/>
          </p:cNvSpPr>
          <p:nvPr/>
        </p:nvSpPr>
        <p:spPr bwMode="auto">
          <a:xfrm>
            <a:off x="214313" y="1571625"/>
            <a:ext cx="87153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Tx/>
              <a:buAutoNum type="arabicPeriod"/>
            </a:pPr>
            <a:r>
              <a:rPr lang="es-ES" altLang="es-ES" sz="1600" b="1" u="sng"/>
              <a:t>AGENDA MANIPULATIVA</a:t>
            </a:r>
            <a:r>
              <a:rPr lang="es-ES" altLang="es-ES" sz="1200"/>
              <a:t>: </a:t>
            </a:r>
            <a:r>
              <a:rPr lang="es-ES" altLang="es-ES" sz="1400"/>
              <a:t>SE IMPRIME LA PLANTILLA Y LOS PICTOGRAMAS QUE VAYAMOS A USAR. SE RECORTAN Y SE PLASTIFICAN. SE PONE VELCRO EN CADA UNA DE LAS CASILLAS DE  LA PLANTILLA Y EN LA PARTE POSTERIOR DE LOS PICTOGRAMAS. UNA VEZ FINALIZADA UNA TAREA, EL PICTOGRAMA CORRESPONDIENTE SE PUEDE QUITAR Y GUARDAR (EN UNA CAJA, EN UN SOBRE PLÁSTICO, ETC.) O SE LE PUEDE DAR LA VUELTA, PARA ELLO SE PONDRÁ UN TROCITO DE VELCRO  EN LA PARTE SUPERIOR DELANTERA DEL PICTOGRAMA Y TAMBIÉN EN CADA CUADRO DE LA PLANTILLA. OTRA OPCIÓN ES   MANTENER LOS PICTOGRAMAS Y RETIRARLOS UNA VEZ FINALIZADO EL TRAMO HORARIO ANTICIPADO. EN ESTE CASO CADA VEZ QUE SE INICIE UNA TAREA SE ENSEÑARÁ AL NIÑO/A EL PICTOGRAMA REPRESENTATIVO DE LA MISMA. LA PERSONA ADULTA EMPLEARÁ LOS APOYOS NECESARIOS PARA FACILITAR LA COMPRESIÓN DE LA FINALIZACIÓN DE UNA TAREA: SEÑALAR PICTOGRAMA Y VERBALIZAR “SE ACABÓ”, VERBALIZAR “SE ACABÓ + NOMBRE ACTIVIDAD” + GESTO DE APOYO, ETC.</a:t>
            </a:r>
          </a:p>
          <a:p>
            <a:pPr algn="just" eaLnBrk="1" hangingPunct="1">
              <a:lnSpc>
                <a:spcPct val="150000"/>
              </a:lnSpc>
            </a:pPr>
            <a:r>
              <a:rPr lang="es-ES" altLang="es-ES" sz="1200"/>
              <a:t> </a:t>
            </a:r>
          </a:p>
          <a:p>
            <a:pPr algn="just" eaLnBrk="1" hangingPunct="1">
              <a:buFontTx/>
              <a:buAutoNum type="arabicPeriod"/>
            </a:pPr>
            <a:endParaRPr lang="es-ES" alt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Rectángulo">
            <a:extLst>
              <a:ext uri="{FF2B5EF4-FFF2-40B4-BE49-F238E27FC236}">
                <a16:creationId xmlns:a16="http://schemas.microsoft.com/office/drawing/2014/main" id="{33630F84-8246-43BB-8C85-1E01C72B91A5}"/>
              </a:ext>
            </a:extLst>
          </p:cNvPr>
          <p:cNvSpPr>
            <a:spLocks noChangeArrowheads="1"/>
          </p:cNvSpPr>
          <p:nvPr/>
        </p:nvSpPr>
        <p:spPr bwMode="auto">
          <a:xfrm>
            <a:off x="0" y="214313"/>
            <a:ext cx="88582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FontTx/>
              <a:buAutoNum type="arabicPeriod"/>
            </a:pPr>
            <a:endParaRPr lang="es-ES" altLang="es-ES" sz="1600"/>
          </a:p>
          <a:p>
            <a:pPr algn="just" eaLnBrk="1" hangingPunct="1">
              <a:lnSpc>
                <a:spcPct val="150000"/>
              </a:lnSpc>
            </a:pPr>
            <a:r>
              <a:rPr lang="es-ES" altLang="es-ES" b="1"/>
              <a:t>	2</a:t>
            </a:r>
            <a:r>
              <a:rPr lang="es-ES" altLang="es-ES" sz="1400" b="1"/>
              <a:t>. </a:t>
            </a:r>
            <a:r>
              <a:rPr lang="es-ES" altLang="es-ES" sz="1400" b="1" u="sng"/>
              <a:t>PRESENTACIÓN POWERPOINT</a:t>
            </a:r>
            <a:r>
              <a:rPr lang="es-ES" altLang="es-ES" sz="1400" b="1"/>
              <a:t>:</a:t>
            </a:r>
            <a:r>
              <a:rPr lang="es-ES" altLang="es-ES" sz="1400"/>
              <a:t> SE REALIZA Y PRESENTA LA AGENDA EN EL ORDENADOR. SE COLOCAN LOS PICTOGRAMAS SOBRE LA PLANTILLA: SE COPIAN LOS PICTOGRAMAS Y SE PEGAN SOBRE LA CASILLA CORRESPONDIENTE.</a:t>
            </a:r>
          </a:p>
          <a:p>
            <a:pPr algn="just" eaLnBrk="1" hangingPunct="1">
              <a:lnSpc>
                <a:spcPct val="150000"/>
              </a:lnSpc>
            </a:pPr>
            <a:endParaRPr lang="es-ES" altLang="es-ES" sz="1400"/>
          </a:p>
          <a:p>
            <a:pPr algn="just" eaLnBrk="1" hangingPunct="1">
              <a:lnSpc>
                <a:spcPct val="150000"/>
              </a:lnSpc>
            </a:pPr>
            <a:endParaRPr lang="es-ES" altLang="es-ES" sz="1400"/>
          </a:p>
          <a:p>
            <a:pPr algn="just" eaLnBrk="1" hangingPunct="1">
              <a:lnSpc>
                <a:spcPct val="150000"/>
              </a:lnSpc>
            </a:pPr>
            <a:endParaRPr lang="es-ES" altLang="es-ES" sz="1400"/>
          </a:p>
          <a:p>
            <a:pPr algn="just" eaLnBrk="1" hangingPunct="1">
              <a:lnSpc>
                <a:spcPct val="150000"/>
              </a:lnSpc>
            </a:pPr>
            <a:endParaRPr lang="es-ES" altLang="es-ES" sz="1400"/>
          </a:p>
          <a:p>
            <a:pPr algn="just" eaLnBrk="1" hangingPunct="1">
              <a:lnSpc>
                <a:spcPct val="150000"/>
              </a:lnSpc>
            </a:pPr>
            <a:r>
              <a:rPr lang="es-ES" altLang="es-ES" sz="1400"/>
              <a:t>	UNA VEZ FINALIZADA UNA TAREA SE PUEDE ELIMINAR EL PICTOGRAMA Y COLOCAR EN SU LUGAR EL SIGUIENTE PICTOGRAMA QUE SE PRESENTA A CONTINUACIÓN:</a:t>
            </a:r>
          </a:p>
          <a:p>
            <a:pPr algn="just" eaLnBrk="1" hangingPunct="1">
              <a:lnSpc>
                <a:spcPct val="150000"/>
              </a:lnSpc>
            </a:pPr>
            <a:endParaRPr lang="es-ES" altLang="es-ES" sz="1400"/>
          </a:p>
          <a:p>
            <a:pPr algn="just" eaLnBrk="1" hangingPunct="1">
              <a:lnSpc>
                <a:spcPct val="150000"/>
              </a:lnSpc>
            </a:pPr>
            <a:endParaRPr lang="es-ES" altLang="es-ES" sz="1400"/>
          </a:p>
          <a:p>
            <a:pPr algn="just" eaLnBrk="1" hangingPunct="1">
              <a:lnSpc>
                <a:spcPct val="150000"/>
              </a:lnSpc>
            </a:pPr>
            <a:endParaRPr lang="es-ES" altLang="es-ES" sz="1400"/>
          </a:p>
        </p:txBody>
      </p:sp>
      <p:grpSp>
        <p:nvGrpSpPr>
          <p:cNvPr id="12291" name="41 Grupo">
            <a:extLst>
              <a:ext uri="{FF2B5EF4-FFF2-40B4-BE49-F238E27FC236}">
                <a16:creationId xmlns:a16="http://schemas.microsoft.com/office/drawing/2014/main" id="{44932514-D58E-4789-9DDF-7658B67DB1AD}"/>
              </a:ext>
            </a:extLst>
          </p:cNvPr>
          <p:cNvGrpSpPr>
            <a:grpSpLocks/>
          </p:cNvGrpSpPr>
          <p:nvPr/>
        </p:nvGrpSpPr>
        <p:grpSpPr bwMode="auto">
          <a:xfrm>
            <a:off x="7000875" y="3286125"/>
            <a:ext cx="720725" cy="720725"/>
            <a:chOff x="571472" y="3286124"/>
            <a:chExt cx="1439863" cy="1439863"/>
          </a:xfrm>
        </p:grpSpPr>
        <p:sp>
          <p:nvSpPr>
            <p:cNvPr id="4" name="3 Rectángulo">
              <a:extLst>
                <a:ext uri="{FF2B5EF4-FFF2-40B4-BE49-F238E27FC236}">
                  <a16:creationId xmlns:a16="http://schemas.microsoft.com/office/drawing/2014/main" id="{FAF3A159-47D3-4FEF-A6F5-B416F6BB0A81}"/>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2295" name="Picture 2" descr="C:\Users\VANESA\Documents\Pictogramas ARASAAC 2010\visto.png">
              <a:extLst>
                <a:ext uri="{FF2B5EF4-FFF2-40B4-BE49-F238E27FC236}">
                  <a16:creationId xmlns:a16="http://schemas.microsoft.com/office/drawing/2014/main" id="{0A54D2A6-8A5B-4A6E-995B-8DF01E62771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2" name="5 Imagen">
            <a:extLst>
              <a:ext uri="{FF2B5EF4-FFF2-40B4-BE49-F238E27FC236}">
                <a16:creationId xmlns:a16="http://schemas.microsoft.com/office/drawing/2014/main" id="{073B7B97-3F66-4CF3-B7E6-6977A6A90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71" t="16949" r="9065" b="33333"/>
          <a:stretch>
            <a:fillRect/>
          </a:stretch>
        </p:blipFill>
        <p:spPr bwMode="auto">
          <a:xfrm>
            <a:off x="4786313" y="1500188"/>
            <a:ext cx="310515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6 Imagen">
            <a:extLst>
              <a:ext uri="{FF2B5EF4-FFF2-40B4-BE49-F238E27FC236}">
                <a16:creationId xmlns:a16="http://schemas.microsoft.com/office/drawing/2014/main" id="{D5F7DB5B-CD06-417C-9473-A15AF70E0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87" t="16103" r="8888" b="34464"/>
          <a:stretch>
            <a:fillRect/>
          </a:stretch>
        </p:blipFill>
        <p:spPr bwMode="auto">
          <a:xfrm>
            <a:off x="2214563" y="4071938"/>
            <a:ext cx="4438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a:extLst>
              <a:ext uri="{FF2B5EF4-FFF2-40B4-BE49-F238E27FC236}">
                <a16:creationId xmlns:a16="http://schemas.microsoft.com/office/drawing/2014/main" id="{798B7295-62FB-4AE0-8EE0-5F29F007968D}"/>
              </a:ext>
            </a:extLst>
          </p:cNvPr>
          <p:cNvSpPr txBox="1">
            <a:spLocks noChangeArrowheads="1"/>
          </p:cNvSpPr>
          <p:nvPr/>
        </p:nvSpPr>
        <p:spPr bwMode="auto">
          <a:xfrm>
            <a:off x="428625" y="214313"/>
            <a:ext cx="814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u="sng"/>
              <a:t>AGENDA CON OBJETOS</a:t>
            </a:r>
          </a:p>
        </p:txBody>
      </p:sp>
      <p:sp>
        <p:nvSpPr>
          <p:cNvPr id="13315" name="2 CuadroTexto">
            <a:extLst>
              <a:ext uri="{FF2B5EF4-FFF2-40B4-BE49-F238E27FC236}">
                <a16:creationId xmlns:a16="http://schemas.microsoft.com/office/drawing/2014/main" id="{FB4595B4-4D87-4417-9F87-A9649889C661}"/>
              </a:ext>
            </a:extLst>
          </p:cNvPr>
          <p:cNvSpPr txBox="1">
            <a:spLocks noChangeArrowheads="1"/>
          </p:cNvSpPr>
          <p:nvPr/>
        </p:nvSpPr>
        <p:spPr bwMode="auto">
          <a:xfrm>
            <a:off x="357188" y="642938"/>
            <a:ext cx="85725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s-ES" altLang="es-ES" sz="1200"/>
              <a:t>A CONTINUACIÓN SE PROPORCIONAN ALGUNOS EJEMPLOS DE OBJETOS QUE SE PUEDEN UTILIZAR PARA ANTICIPAR ALGUNAS DE LAS RUTINAS DE CASA. LA ELECCIÓN DEL OBJETO ANTICIPADOR  DEBERÁ PARTIR DE LA REALIDAD DE CADA NIÑO/A  YA QUE DEBE SER REPRESENTATIVO DE LA TAREA QUE VA A REALIZAR, POR TANTO SE DEBEN EMPLEAR OBJETOS QUE FACILITEN DICHA ASOCIACIÓN. LAS TAREAS SE DEBEN REALIZAR DE MANERA INMEDIATA A LA PRESENTACIÓN DEL OBJETO: SE LE ENTREGA  O ENSEÑA EL OBJETO ANTICIPADOR Y DE MANERA INMEDIATA SE COMIENZA CON LA TAREA INDICADA.</a:t>
            </a:r>
          </a:p>
          <a:p>
            <a:pPr algn="just" eaLnBrk="1" hangingPunct="1">
              <a:lnSpc>
                <a:spcPct val="150000"/>
              </a:lnSpc>
            </a:pPr>
            <a:endParaRPr lang="es-ES" altLang="es-ES" sz="1200"/>
          </a:p>
          <a:p>
            <a:pPr algn="just" eaLnBrk="1" hangingPunct="1">
              <a:lnSpc>
                <a:spcPct val="150000"/>
              </a:lnSpc>
            </a:pPr>
            <a:endParaRPr lang="es-ES" altLang="es-ES" sz="1200"/>
          </a:p>
          <a:p>
            <a:pPr algn="just" eaLnBrk="1" hangingPunct="1">
              <a:lnSpc>
                <a:spcPct val="150000"/>
              </a:lnSpc>
            </a:pPr>
            <a:endParaRPr lang="es-ES" altLang="es-ES" sz="1200"/>
          </a:p>
          <a:p>
            <a:pPr algn="just" eaLnBrk="1" hangingPunct="1">
              <a:lnSpc>
                <a:spcPct val="150000"/>
              </a:lnSpc>
            </a:pPr>
            <a:endParaRPr lang="es-ES" altLang="es-ES" sz="1200"/>
          </a:p>
          <a:p>
            <a:pPr algn="just" eaLnBrk="1" hangingPunct="1">
              <a:lnSpc>
                <a:spcPct val="150000"/>
              </a:lnSpc>
            </a:pPr>
            <a:endParaRPr lang="es-ES" altLang="es-ES" sz="1200"/>
          </a:p>
          <a:p>
            <a:pPr algn="just" eaLnBrk="1" hangingPunct="1">
              <a:lnSpc>
                <a:spcPct val="150000"/>
              </a:lnSpc>
            </a:pPr>
            <a:endParaRPr lang="es-ES" altLang="es-ES" sz="1200"/>
          </a:p>
          <a:p>
            <a:pPr algn="just" eaLnBrk="1" hangingPunct="1">
              <a:lnSpc>
                <a:spcPct val="150000"/>
              </a:lnSpc>
            </a:pPr>
            <a:endParaRPr lang="es-ES" altLang="es-ES" sz="1200"/>
          </a:p>
        </p:txBody>
      </p:sp>
      <p:grpSp>
        <p:nvGrpSpPr>
          <p:cNvPr id="13316" name="25 Grupo">
            <a:extLst>
              <a:ext uri="{FF2B5EF4-FFF2-40B4-BE49-F238E27FC236}">
                <a16:creationId xmlns:a16="http://schemas.microsoft.com/office/drawing/2014/main" id="{91F03B0F-751C-44A3-8CB0-B74F3F162BDF}"/>
              </a:ext>
            </a:extLst>
          </p:cNvPr>
          <p:cNvGrpSpPr>
            <a:grpSpLocks/>
          </p:cNvGrpSpPr>
          <p:nvPr/>
        </p:nvGrpSpPr>
        <p:grpSpPr bwMode="auto">
          <a:xfrm>
            <a:off x="500063" y="2714625"/>
            <a:ext cx="6643687" cy="1079500"/>
            <a:chOff x="428596" y="2928934"/>
            <a:chExt cx="6643734" cy="1080000"/>
          </a:xfrm>
        </p:grpSpPr>
        <p:grpSp>
          <p:nvGrpSpPr>
            <p:cNvPr id="13342" name="19 Grupo">
              <a:extLst>
                <a:ext uri="{FF2B5EF4-FFF2-40B4-BE49-F238E27FC236}">
                  <a16:creationId xmlns:a16="http://schemas.microsoft.com/office/drawing/2014/main" id="{222BD7D2-4EE7-42EF-8EF3-1A8FB5EF7DBF}"/>
                </a:ext>
              </a:extLst>
            </p:cNvPr>
            <p:cNvGrpSpPr>
              <a:grpSpLocks/>
            </p:cNvGrpSpPr>
            <p:nvPr/>
          </p:nvGrpSpPr>
          <p:grpSpPr bwMode="auto">
            <a:xfrm>
              <a:off x="428596" y="2928934"/>
              <a:ext cx="1080000" cy="1080000"/>
              <a:chOff x="5286380" y="928670"/>
              <a:chExt cx="1440000" cy="1440000"/>
            </a:xfrm>
          </p:grpSpPr>
          <p:sp>
            <p:nvSpPr>
              <p:cNvPr id="9" name="8 Rectángulo">
                <a:extLst>
                  <a:ext uri="{FF2B5EF4-FFF2-40B4-BE49-F238E27FC236}">
                    <a16:creationId xmlns:a16="http://schemas.microsoft.com/office/drawing/2014/main" id="{9712C67F-A64C-4EEB-9AB2-79E560CB11DA}"/>
                  </a:ext>
                </a:extLst>
              </p:cNvPr>
              <p:cNvSpPr/>
              <p:nvPr/>
            </p:nvSpPr>
            <p:spPr>
              <a:xfrm>
                <a:off x="5286380" y="928670"/>
                <a:ext cx="1439344"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54" name="Picture 5" descr="C:\Users\VANESA\Documents\Pictogramas ARASAAC 2010\comedor_1.png">
                <a:extLst>
                  <a:ext uri="{FF2B5EF4-FFF2-40B4-BE49-F238E27FC236}">
                    <a16:creationId xmlns:a16="http://schemas.microsoft.com/office/drawing/2014/main" id="{BA584160-720D-4478-A0D7-C5F835F06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6" y="100010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18 CuadroTexto">
                <a:extLst>
                  <a:ext uri="{FF2B5EF4-FFF2-40B4-BE49-F238E27FC236}">
                    <a16:creationId xmlns:a16="http://schemas.microsoft.com/office/drawing/2014/main" id="{DECD1146-6EA0-4852-A010-39B5CCCCED33}"/>
                  </a:ext>
                </a:extLst>
              </p:cNvPr>
              <p:cNvSpPr txBox="1">
                <a:spLocks noChangeArrowheads="1"/>
              </p:cNvSpPr>
              <p:nvPr/>
            </p:nvSpPr>
            <p:spPr bwMode="auto">
              <a:xfrm>
                <a:off x="5357818" y="2071678"/>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COMER</a:t>
                </a:r>
              </a:p>
            </p:txBody>
          </p:sp>
        </p:grpSp>
        <p:sp>
          <p:nvSpPr>
            <p:cNvPr id="16" name="15 Flecha derecha">
              <a:extLst>
                <a:ext uri="{FF2B5EF4-FFF2-40B4-BE49-F238E27FC236}">
                  <a16:creationId xmlns:a16="http://schemas.microsoft.com/office/drawing/2014/main" id="{CC8486D1-C3EA-4649-8E1F-B011E351B427}"/>
                </a:ext>
              </a:extLst>
            </p:cNvPr>
            <p:cNvSpPr/>
            <p:nvPr/>
          </p:nvSpPr>
          <p:spPr>
            <a:xfrm>
              <a:off x="4214810" y="3286287"/>
              <a:ext cx="642943" cy="357352"/>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Rectángulo">
              <a:extLst>
                <a:ext uri="{FF2B5EF4-FFF2-40B4-BE49-F238E27FC236}">
                  <a16:creationId xmlns:a16="http://schemas.microsoft.com/office/drawing/2014/main" id="{473EDB35-4048-4D96-81C1-7AB3333091EA}"/>
                </a:ext>
              </a:extLst>
            </p:cNvPr>
            <p:cNvSpPr/>
            <p:nvPr/>
          </p:nvSpPr>
          <p:spPr>
            <a:xfrm>
              <a:off x="5072066" y="3143346"/>
              <a:ext cx="2000264" cy="5002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tx1"/>
                  </a:solidFill>
                </a:rPr>
                <a:t>CUCHARA</a:t>
              </a:r>
            </a:p>
          </p:txBody>
        </p:sp>
        <p:grpSp>
          <p:nvGrpSpPr>
            <p:cNvPr id="13345" name="71 Grupo">
              <a:extLst>
                <a:ext uri="{FF2B5EF4-FFF2-40B4-BE49-F238E27FC236}">
                  <a16:creationId xmlns:a16="http://schemas.microsoft.com/office/drawing/2014/main" id="{C7D30457-9C68-4EBB-B44A-88E6B23B6EAA}"/>
                </a:ext>
              </a:extLst>
            </p:cNvPr>
            <p:cNvGrpSpPr>
              <a:grpSpLocks/>
            </p:cNvGrpSpPr>
            <p:nvPr/>
          </p:nvGrpSpPr>
          <p:grpSpPr bwMode="auto">
            <a:xfrm>
              <a:off x="1571604" y="2928934"/>
              <a:ext cx="1214446" cy="1080000"/>
              <a:chOff x="6691334" y="928670"/>
              <a:chExt cx="1619105" cy="1439862"/>
            </a:xfrm>
          </p:grpSpPr>
          <p:sp>
            <p:nvSpPr>
              <p:cNvPr id="19" name="18 Rectángulo">
                <a:extLst>
                  <a:ext uri="{FF2B5EF4-FFF2-40B4-BE49-F238E27FC236}">
                    <a16:creationId xmlns:a16="http://schemas.microsoft.com/office/drawing/2014/main" id="{904B2CDB-A28A-49F2-9FCA-86DF903AB9EF}"/>
                  </a:ext>
                </a:extLst>
              </p:cNvPr>
              <p:cNvSpPr/>
              <p:nvPr/>
            </p:nvSpPr>
            <p:spPr bwMode="auto">
              <a:xfrm>
                <a:off x="6786575" y="928670"/>
                <a:ext cx="1439205" cy="14398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351" name="18 CuadroTexto">
                <a:extLst>
                  <a:ext uri="{FF2B5EF4-FFF2-40B4-BE49-F238E27FC236}">
                    <a16:creationId xmlns:a16="http://schemas.microsoft.com/office/drawing/2014/main" id="{D2DF0146-C4B5-4842-92FA-64B07B03B981}"/>
                  </a:ext>
                </a:extLst>
              </p:cNvPr>
              <p:cNvSpPr txBox="1">
                <a:spLocks noChangeArrowheads="1"/>
              </p:cNvSpPr>
              <p:nvPr/>
            </p:nvSpPr>
            <p:spPr bwMode="auto">
              <a:xfrm>
                <a:off x="6691334" y="1976327"/>
                <a:ext cx="1619105" cy="32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000" b="1"/>
                  <a:t>DESAYUNAR</a:t>
                </a:r>
              </a:p>
            </p:txBody>
          </p:sp>
          <p:pic>
            <p:nvPicPr>
              <p:cNvPr id="13352" name="Picture 2" descr="C:\Users\VANESA\Documents\Pictogramas ARASAAC 2010\leche.png">
                <a:extLst>
                  <a:ext uri="{FF2B5EF4-FFF2-40B4-BE49-F238E27FC236}">
                    <a16:creationId xmlns:a16="http://schemas.microsoft.com/office/drawing/2014/main" id="{8D786992-EA72-41FE-8E92-E016DD6FCA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54" y="100010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46" name="32 Grupo">
              <a:extLst>
                <a:ext uri="{FF2B5EF4-FFF2-40B4-BE49-F238E27FC236}">
                  <a16:creationId xmlns:a16="http://schemas.microsoft.com/office/drawing/2014/main" id="{D18BC8F0-0B6E-4479-9467-266FBE68DB8E}"/>
                </a:ext>
              </a:extLst>
            </p:cNvPr>
            <p:cNvGrpSpPr>
              <a:grpSpLocks/>
            </p:cNvGrpSpPr>
            <p:nvPr/>
          </p:nvGrpSpPr>
          <p:grpSpPr bwMode="auto">
            <a:xfrm>
              <a:off x="2928926" y="2928934"/>
              <a:ext cx="1080000" cy="1080000"/>
              <a:chOff x="214282" y="2500306"/>
              <a:chExt cx="1440000" cy="1440000"/>
            </a:xfrm>
          </p:grpSpPr>
          <p:sp>
            <p:nvSpPr>
              <p:cNvPr id="23" name="22 Rectángulo">
                <a:extLst>
                  <a:ext uri="{FF2B5EF4-FFF2-40B4-BE49-F238E27FC236}">
                    <a16:creationId xmlns:a16="http://schemas.microsoft.com/office/drawing/2014/main" id="{9A3434BF-92AB-4C6F-AE6D-628CA521FAA8}"/>
                  </a:ext>
                </a:extLst>
              </p:cNvPr>
              <p:cNvSpPr/>
              <p:nvPr/>
            </p:nvSpPr>
            <p:spPr>
              <a:xfrm>
                <a:off x="214282" y="2500306"/>
                <a:ext cx="1439344"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48" name="Picture 7" descr="C:\Users\VANESA\Documents\Pictogramas ARASAAC 2010\cena.png">
                <a:extLst>
                  <a:ext uri="{FF2B5EF4-FFF2-40B4-BE49-F238E27FC236}">
                    <a16:creationId xmlns:a16="http://schemas.microsoft.com/office/drawing/2014/main" id="{63417B6D-DC88-41D1-84E3-23775E1D144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58" y="25717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25 CuadroTexto">
                <a:extLst>
                  <a:ext uri="{FF2B5EF4-FFF2-40B4-BE49-F238E27FC236}">
                    <a16:creationId xmlns:a16="http://schemas.microsoft.com/office/drawing/2014/main" id="{7E967986-D3A3-495F-ADD2-8CCD7E9DD90E}"/>
                  </a:ext>
                </a:extLst>
              </p:cNvPr>
              <p:cNvSpPr txBox="1">
                <a:spLocks noChangeArrowheads="1"/>
              </p:cNvSpPr>
              <p:nvPr/>
            </p:nvSpPr>
            <p:spPr bwMode="auto">
              <a:xfrm>
                <a:off x="285720" y="3643314"/>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CENAR</a:t>
                </a:r>
              </a:p>
            </p:txBody>
          </p:sp>
        </p:grpSp>
      </p:grpSp>
      <p:grpSp>
        <p:nvGrpSpPr>
          <p:cNvPr id="13317" name="36 Grupo">
            <a:extLst>
              <a:ext uri="{FF2B5EF4-FFF2-40B4-BE49-F238E27FC236}">
                <a16:creationId xmlns:a16="http://schemas.microsoft.com/office/drawing/2014/main" id="{EB2D456B-EFF4-4807-8E09-F9EB158AFF1E}"/>
              </a:ext>
            </a:extLst>
          </p:cNvPr>
          <p:cNvGrpSpPr>
            <a:grpSpLocks/>
          </p:cNvGrpSpPr>
          <p:nvPr/>
        </p:nvGrpSpPr>
        <p:grpSpPr bwMode="auto">
          <a:xfrm>
            <a:off x="1643063" y="4000500"/>
            <a:ext cx="5357812" cy="1103313"/>
            <a:chOff x="1643042" y="4214818"/>
            <a:chExt cx="5357850" cy="1103477"/>
          </a:xfrm>
        </p:grpSpPr>
        <p:grpSp>
          <p:nvGrpSpPr>
            <p:cNvPr id="13332" name="38 Grupo">
              <a:extLst>
                <a:ext uri="{FF2B5EF4-FFF2-40B4-BE49-F238E27FC236}">
                  <a16:creationId xmlns:a16="http://schemas.microsoft.com/office/drawing/2014/main" id="{BCDFFF31-7A0A-4E42-811E-7774C8CB822A}"/>
                </a:ext>
              </a:extLst>
            </p:cNvPr>
            <p:cNvGrpSpPr>
              <a:grpSpLocks/>
            </p:cNvGrpSpPr>
            <p:nvPr/>
          </p:nvGrpSpPr>
          <p:grpSpPr bwMode="auto">
            <a:xfrm>
              <a:off x="2928926" y="4214818"/>
              <a:ext cx="1080000" cy="1103477"/>
              <a:chOff x="3357554" y="2500306"/>
              <a:chExt cx="1440000" cy="1471303"/>
            </a:xfrm>
          </p:grpSpPr>
          <p:sp>
            <p:nvSpPr>
              <p:cNvPr id="28" name="27 Rectángulo">
                <a:extLst>
                  <a:ext uri="{FF2B5EF4-FFF2-40B4-BE49-F238E27FC236}">
                    <a16:creationId xmlns:a16="http://schemas.microsoft.com/office/drawing/2014/main" id="{BEECF203-734A-4669-AF2A-DE1EAC4612AC}"/>
                  </a:ext>
                </a:extLst>
              </p:cNvPr>
              <p:cNvSpPr/>
              <p:nvPr/>
            </p:nvSpPr>
            <p:spPr>
              <a:xfrm>
                <a:off x="3357554" y="2500306"/>
                <a:ext cx="1439344" cy="143954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40" name="Picture 9" descr="C:\Users\VANESA\Documents\Pictogramas ARASAAC 2010\ducharse.png">
                <a:extLst>
                  <a:ext uri="{FF2B5EF4-FFF2-40B4-BE49-F238E27FC236}">
                    <a16:creationId xmlns:a16="http://schemas.microsoft.com/office/drawing/2014/main" id="{507A486C-ADA7-4120-8902-7E80AA84CF0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06" y="250030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37 CuadroTexto">
                <a:extLst>
                  <a:ext uri="{FF2B5EF4-FFF2-40B4-BE49-F238E27FC236}">
                    <a16:creationId xmlns:a16="http://schemas.microsoft.com/office/drawing/2014/main" id="{0EBDC22F-F329-4DC6-9D05-9799D13A1B04}"/>
                  </a:ext>
                </a:extLst>
              </p:cNvPr>
              <p:cNvSpPr txBox="1">
                <a:spLocks noChangeArrowheads="1"/>
              </p:cNvSpPr>
              <p:nvPr/>
            </p:nvSpPr>
            <p:spPr bwMode="auto">
              <a:xfrm>
                <a:off x="3428993" y="3643314"/>
                <a:ext cx="128588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000" b="1"/>
                  <a:t>DUCHARSE</a:t>
                </a:r>
              </a:p>
            </p:txBody>
          </p:sp>
        </p:grpSp>
        <p:grpSp>
          <p:nvGrpSpPr>
            <p:cNvPr id="13333" name="35 Grupo">
              <a:extLst>
                <a:ext uri="{FF2B5EF4-FFF2-40B4-BE49-F238E27FC236}">
                  <a16:creationId xmlns:a16="http://schemas.microsoft.com/office/drawing/2014/main" id="{B5F8BE05-FDDC-4F13-8A91-1B996FAE3EE3}"/>
                </a:ext>
              </a:extLst>
            </p:cNvPr>
            <p:cNvGrpSpPr>
              <a:grpSpLocks/>
            </p:cNvGrpSpPr>
            <p:nvPr/>
          </p:nvGrpSpPr>
          <p:grpSpPr bwMode="auto">
            <a:xfrm>
              <a:off x="1643042" y="4214818"/>
              <a:ext cx="1080000" cy="1080000"/>
              <a:chOff x="1785918" y="2500306"/>
              <a:chExt cx="1440000" cy="1440000"/>
            </a:xfrm>
          </p:grpSpPr>
          <p:sp>
            <p:nvSpPr>
              <p:cNvPr id="32" name="31 Rectángulo">
                <a:extLst>
                  <a:ext uri="{FF2B5EF4-FFF2-40B4-BE49-F238E27FC236}">
                    <a16:creationId xmlns:a16="http://schemas.microsoft.com/office/drawing/2014/main" id="{749D769F-80AE-48BB-AB8E-7F02A8FF8135}"/>
                  </a:ext>
                </a:extLst>
              </p:cNvPr>
              <p:cNvSpPr/>
              <p:nvPr/>
            </p:nvSpPr>
            <p:spPr>
              <a:xfrm>
                <a:off x="1785918" y="2500306"/>
                <a:ext cx="1439344" cy="143954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37" name="Picture 8" descr="C:\Users\VANESA\Documents\Pictogramas ARASAAC 2010\bañarse.png">
                <a:extLst>
                  <a:ext uri="{FF2B5EF4-FFF2-40B4-BE49-F238E27FC236}">
                    <a16:creationId xmlns:a16="http://schemas.microsoft.com/office/drawing/2014/main" id="{BE09E9B7-024E-44D8-98DA-0685405192D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25717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34 CuadroTexto">
                <a:extLst>
                  <a:ext uri="{FF2B5EF4-FFF2-40B4-BE49-F238E27FC236}">
                    <a16:creationId xmlns:a16="http://schemas.microsoft.com/office/drawing/2014/main" id="{F4F281F6-2732-4771-BAD1-DFF408208B4D}"/>
                  </a:ext>
                </a:extLst>
              </p:cNvPr>
              <p:cNvSpPr txBox="1">
                <a:spLocks noChangeArrowheads="1"/>
              </p:cNvSpPr>
              <p:nvPr/>
            </p:nvSpPr>
            <p:spPr bwMode="auto">
              <a:xfrm>
                <a:off x="1857356" y="357187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BAÑARSE</a:t>
                </a:r>
              </a:p>
            </p:txBody>
          </p:sp>
        </p:grpSp>
        <p:sp>
          <p:nvSpPr>
            <p:cNvPr id="35" name="34 Flecha derecha">
              <a:extLst>
                <a:ext uri="{FF2B5EF4-FFF2-40B4-BE49-F238E27FC236}">
                  <a16:creationId xmlns:a16="http://schemas.microsoft.com/office/drawing/2014/main" id="{F994D0C2-2A0C-46DC-B236-E02CA5DB60CD}"/>
                </a:ext>
              </a:extLst>
            </p:cNvPr>
            <p:cNvSpPr/>
            <p:nvPr/>
          </p:nvSpPr>
          <p:spPr>
            <a:xfrm>
              <a:off x="4214810" y="4500610"/>
              <a:ext cx="642942" cy="357241"/>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6" name="35 Rectángulo">
              <a:extLst>
                <a:ext uri="{FF2B5EF4-FFF2-40B4-BE49-F238E27FC236}">
                  <a16:creationId xmlns:a16="http://schemas.microsoft.com/office/drawing/2014/main" id="{9D0540C1-B243-44AA-BBB5-16A2737DADA1}"/>
                </a:ext>
              </a:extLst>
            </p:cNvPr>
            <p:cNvSpPr/>
            <p:nvPr/>
          </p:nvSpPr>
          <p:spPr>
            <a:xfrm>
              <a:off x="5000628" y="4429163"/>
              <a:ext cx="2000264" cy="500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tx1"/>
                  </a:solidFill>
                </a:rPr>
                <a:t>ESPONJA</a:t>
              </a:r>
            </a:p>
          </p:txBody>
        </p:sp>
      </p:grpSp>
      <p:grpSp>
        <p:nvGrpSpPr>
          <p:cNvPr id="13318" name="50 Grupo">
            <a:extLst>
              <a:ext uri="{FF2B5EF4-FFF2-40B4-BE49-F238E27FC236}">
                <a16:creationId xmlns:a16="http://schemas.microsoft.com/office/drawing/2014/main" id="{0263DDAB-BD26-454D-9B74-B0493B91912E}"/>
              </a:ext>
            </a:extLst>
          </p:cNvPr>
          <p:cNvGrpSpPr>
            <a:grpSpLocks/>
          </p:cNvGrpSpPr>
          <p:nvPr/>
        </p:nvGrpSpPr>
        <p:grpSpPr bwMode="auto">
          <a:xfrm>
            <a:off x="428625" y="5286375"/>
            <a:ext cx="3929063" cy="1063625"/>
            <a:chOff x="428596" y="5429264"/>
            <a:chExt cx="3929090" cy="1063583"/>
          </a:xfrm>
        </p:grpSpPr>
        <p:grpSp>
          <p:nvGrpSpPr>
            <p:cNvPr id="13326" name="50 Grupo">
              <a:extLst>
                <a:ext uri="{FF2B5EF4-FFF2-40B4-BE49-F238E27FC236}">
                  <a16:creationId xmlns:a16="http://schemas.microsoft.com/office/drawing/2014/main" id="{A7F1D8B1-CC23-40F1-88C3-42B1072C9533}"/>
                </a:ext>
              </a:extLst>
            </p:cNvPr>
            <p:cNvGrpSpPr>
              <a:grpSpLocks/>
            </p:cNvGrpSpPr>
            <p:nvPr/>
          </p:nvGrpSpPr>
          <p:grpSpPr bwMode="auto">
            <a:xfrm>
              <a:off x="428596" y="5429264"/>
              <a:ext cx="1080000" cy="1063583"/>
              <a:chOff x="214282" y="4286256"/>
              <a:chExt cx="1440000" cy="1439576"/>
            </a:xfrm>
          </p:grpSpPr>
          <p:sp>
            <p:nvSpPr>
              <p:cNvPr id="39" name="38 Rectángulo">
                <a:extLst>
                  <a:ext uri="{FF2B5EF4-FFF2-40B4-BE49-F238E27FC236}">
                    <a16:creationId xmlns:a16="http://schemas.microsoft.com/office/drawing/2014/main" id="{2179D5ED-6FE1-4B81-97BB-9A022E8645C9}"/>
                  </a:ext>
                </a:extLst>
              </p:cNvPr>
              <p:cNvSpPr/>
              <p:nvPr/>
            </p:nvSpPr>
            <p:spPr>
              <a:xfrm>
                <a:off x="214282" y="4286256"/>
                <a:ext cx="1439343"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30" name="Picture 12" descr="C:\Users\VANESA\Documents\Pictogramas ARASAAC 2010\cepillo de dientes.png">
                <a:extLst>
                  <a:ext uri="{FF2B5EF4-FFF2-40B4-BE49-F238E27FC236}">
                    <a16:creationId xmlns:a16="http://schemas.microsoft.com/office/drawing/2014/main" id="{692C8AC9-7CAE-42F1-80FD-532E7649E63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58" y="435769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49 CuadroTexto">
                <a:extLst>
                  <a:ext uri="{FF2B5EF4-FFF2-40B4-BE49-F238E27FC236}">
                    <a16:creationId xmlns:a16="http://schemas.microsoft.com/office/drawing/2014/main" id="{D45AD4A9-16DA-44CB-9C69-767BC8FD4433}"/>
                  </a:ext>
                </a:extLst>
              </p:cNvPr>
              <p:cNvSpPr txBox="1">
                <a:spLocks noChangeArrowheads="1"/>
              </p:cNvSpPr>
              <p:nvPr/>
            </p:nvSpPr>
            <p:spPr bwMode="auto">
              <a:xfrm>
                <a:off x="309533" y="5156488"/>
                <a:ext cx="1285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LAVAR DIENTES</a:t>
                </a:r>
              </a:p>
            </p:txBody>
          </p:sp>
        </p:grpSp>
        <p:sp>
          <p:nvSpPr>
            <p:cNvPr id="42" name="41 Flecha derecha">
              <a:extLst>
                <a:ext uri="{FF2B5EF4-FFF2-40B4-BE49-F238E27FC236}">
                  <a16:creationId xmlns:a16="http://schemas.microsoft.com/office/drawing/2014/main" id="{6CEFE928-0503-4F14-A922-96066A097A9A}"/>
                </a:ext>
              </a:extLst>
            </p:cNvPr>
            <p:cNvSpPr/>
            <p:nvPr/>
          </p:nvSpPr>
          <p:spPr>
            <a:xfrm>
              <a:off x="1643042" y="5786438"/>
              <a:ext cx="642941" cy="357173"/>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3" name="42 Rectángulo">
              <a:extLst>
                <a:ext uri="{FF2B5EF4-FFF2-40B4-BE49-F238E27FC236}">
                  <a16:creationId xmlns:a16="http://schemas.microsoft.com/office/drawing/2014/main" id="{474D3C89-D1E1-4773-BD7D-FA4CC2C97482}"/>
                </a:ext>
              </a:extLst>
            </p:cNvPr>
            <p:cNvSpPr/>
            <p:nvPr/>
          </p:nvSpPr>
          <p:spPr>
            <a:xfrm>
              <a:off x="2357422" y="5715003"/>
              <a:ext cx="2000264" cy="5000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tx1"/>
                  </a:solidFill>
                </a:rPr>
                <a:t>CEPILLO DIENTES</a:t>
              </a:r>
            </a:p>
          </p:txBody>
        </p:sp>
      </p:grpSp>
      <p:grpSp>
        <p:nvGrpSpPr>
          <p:cNvPr id="13319" name="51 Grupo">
            <a:extLst>
              <a:ext uri="{FF2B5EF4-FFF2-40B4-BE49-F238E27FC236}">
                <a16:creationId xmlns:a16="http://schemas.microsoft.com/office/drawing/2014/main" id="{2554A38E-8FBD-47F7-90C7-1B47B1CAA5AD}"/>
              </a:ext>
            </a:extLst>
          </p:cNvPr>
          <p:cNvGrpSpPr>
            <a:grpSpLocks/>
          </p:cNvGrpSpPr>
          <p:nvPr/>
        </p:nvGrpSpPr>
        <p:grpSpPr bwMode="auto">
          <a:xfrm>
            <a:off x="4572000" y="5214938"/>
            <a:ext cx="4000500" cy="1079500"/>
            <a:chOff x="4572000" y="5429264"/>
            <a:chExt cx="4000528" cy="1080000"/>
          </a:xfrm>
        </p:grpSpPr>
        <p:grpSp>
          <p:nvGrpSpPr>
            <p:cNvPr id="13320" name="41 Grupo">
              <a:extLst>
                <a:ext uri="{FF2B5EF4-FFF2-40B4-BE49-F238E27FC236}">
                  <a16:creationId xmlns:a16="http://schemas.microsoft.com/office/drawing/2014/main" id="{F4C3E297-DF8C-424E-ABE8-CCD11AF78627}"/>
                </a:ext>
              </a:extLst>
            </p:cNvPr>
            <p:cNvGrpSpPr>
              <a:grpSpLocks/>
            </p:cNvGrpSpPr>
            <p:nvPr/>
          </p:nvGrpSpPr>
          <p:grpSpPr bwMode="auto">
            <a:xfrm>
              <a:off x="4572000" y="5429264"/>
              <a:ext cx="1080000" cy="1080000"/>
              <a:chOff x="1857356" y="1785926"/>
              <a:chExt cx="1440000" cy="1440000"/>
            </a:xfrm>
          </p:grpSpPr>
          <p:sp>
            <p:nvSpPr>
              <p:cNvPr id="46" name="45 Rectángulo">
                <a:extLst>
                  <a:ext uri="{FF2B5EF4-FFF2-40B4-BE49-F238E27FC236}">
                    <a16:creationId xmlns:a16="http://schemas.microsoft.com/office/drawing/2014/main" id="{5D7C3534-AAF2-4238-BBD9-C1751DEF4B33}"/>
                  </a:ext>
                </a:extLst>
              </p:cNvPr>
              <p:cNvSpPr/>
              <p:nvPr/>
            </p:nvSpPr>
            <p:spPr>
              <a:xfrm>
                <a:off x="1857356" y="1785926"/>
                <a:ext cx="1439344"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3324" name="Picture 11" descr="C:\Users\VANESA\Documents\Pictogramas ARASAAC 2010\acostar.png">
                <a:extLst>
                  <a:ext uri="{FF2B5EF4-FFF2-40B4-BE49-F238E27FC236}">
                    <a16:creationId xmlns:a16="http://schemas.microsoft.com/office/drawing/2014/main" id="{947A3D7F-1C96-44A6-B8D9-17205EB8666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178592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40 CuadroTexto">
                <a:extLst>
                  <a:ext uri="{FF2B5EF4-FFF2-40B4-BE49-F238E27FC236}">
                    <a16:creationId xmlns:a16="http://schemas.microsoft.com/office/drawing/2014/main" id="{2D3BD2BD-5EEC-49DB-9FCE-B98849C6074F}"/>
                  </a:ext>
                </a:extLst>
              </p:cNvPr>
              <p:cNvSpPr txBox="1">
                <a:spLocks noChangeArrowheads="1"/>
              </p:cNvSpPr>
              <p:nvPr/>
            </p:nvSpPr>
            <p:spPr bwMode="auto">
              <a:xfrm>
                <a:off x="1952607" y="2643182"/>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IR A LA CAMA</a:t>
                </a:r>
              </a:p>
            </p:txBody>
          </p:sp>
        </p:grpSp>
        <p:sp>
          <p:nvSpPr>
            <p:cNvPr id="49" name="48 Flecha derecha">
              <a:extLst>
                <a:ext uri="{FF2B5EF4-FFF2-40B4-BE49-F238E27FC236}">
                  <a16:creationId xmlns:a16="http://schemas.microsoft.com/office/drawing/2014/main" id="{526A1442-A2F0-41A1-AB05-26FCA040EBE9}"/>
                </a:ext>
              </a:extLst>
            </p:cNvPr>
            <p:cNvSpPr/>
            <p:nvPr/>
          </p:nvSpPr>
          <p:spPr>
            <a:xfrm>
              <a:off x="5786447" y="5786616"/>
              <a:ext cx="642941" cy="357353"/>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0" name="49 Rectángulo">
              <a:extLst>
                <a:ext uri="{FF2B5EF4-FFF2-40B4-BE49-F238E27FC236}">
                  <a16:creationId xmlns:a16="http://schemas.microsoft.com/office/drawing/2014/main" id="{5E3D698A-75B3-4327-8FB2-2B88811C1A4A}"/>
                </a:ext>
              </a:extLst>
            </p:cNvPr>
            <p:cNvSpPr/>
            <p:nvPr/>
          </p:nvSpPr>
          <p:spPr>
            <a:xfrm>
              <a:off x="6572264" y="5643675"/>
              <a:ext cx="2000264" cy="5002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tx1"/>
                  </a:solidFill>
                </a:rPr>
                <a:t>MUÑECO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22 Grupo">
            <a:extLst>
              <a:ext uri="{FF2B5EF4-FFF2-40B4-BE49-F238E27FC236}">
                <a16:creationId xmlns:a16="http://schemas.microsoft.com/office/drawing/2014/main" id="{300AA9C9-1388-4036-A9B2-5D2F2C40CDDD}"/>
              </a:ext>
            </a:extLst>
          </p:cNvPr>
          <p:cNvGrpSpPr>
            <a:grpSpLocks/>
          </p:cNvGrpSpPr>
          <p:nvPr/>
        </p:nvGrpSpPr>
        <p:grpSpPr bwMode="auto">
          <a:xfrm>
            <a:off x="1000125" y="357188"/>
            <a:ext cx="6143625" cy="1063625"/>
            <a:chOff x="1000100" y="357167"/>
            <a:chExt cx="6143668" cy="1063583"/>
          </a:xfrm>
        </p:grpSpPr>
        <p:grpSp>
          <p:nvGrpSpPr>
            <p:cNvPr id="14377" name="72 Grupo">
              <a:extLst>
                <a:ext uri="{FF2B5EF4-FFF2-40B4-BE49-F238E27FC236}">
                  <a16:creationId xmlns:a16="http://schemas.microsoft.com/office/drawing/2014/main" id="{04401200-D7A2-4DD1-82D1-6F32AA86CA0F}"/>
                </a:ext>
              </a:extLst>
            </p:cNvPr>
            <p:cNvGrpSpPr>
              <a:grpSpLocks/>
            </p:cNvGrpSpPr>
            <p:nvPr/>
          </p:nvGrpSpPr>
          <p:grpSpPr bwMode="auto">
            <a:xfrm>
              <a:off x="1000100" y="357167"/>
              <a:ext cx="1080000" cy="1063583"/>
              <a:chOff x="5000628" y="3429000"/>
              <a:chExt cx="1440000" cy="1439576"/>
            </a:xfrm>
          </p:grpSpPr>
          <p:sp>
            <p:nvSpPr>
              <p:cNvPr id="3" name="2 Rectángulo">
                <a:extLst>
                  <a:ext uri="{FF2B5EF4-FFF2-40B4-BE49-F238E27FC236}">
                    <a16:creationId xmlns:a16="http://schemas.microsoft.com/office/drawing/2014/main" id="{AB0F4787-21DF-45FE-A368-3BC80195217F}"/>
                  </a:ext>
                </a:extLst>
              </p:cNvPr>
              <p:cNvSpPr/>
              <p:nvPr/>
            </p:nvSpPr>
            <p:spPr>
              <a:xfrm>
                <a:off x="5000628" y="3429000"/>
                <a:ext cx="1439344"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381" name="Picture 23" descr="C:\Users\VANESA\Documents\Pictogramas ARASAAC 2010\carro_1.png">
                <a:extLst>
                  <a:ext uri="{FF2B5EF4-FFF2-40B4-BE49-F238E27FC236}">
                    <a16:creationId xmlns:a16="http://schemas.microsoft.com/office/drawing/2014/main" id="{DF794F1C-4746-4F76-BA9B-5EE54D09DE2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42" y="342900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2" name="69 CuadroTexto">
                <a:extLst>
                  <a:ext uri="{FF2B5EF4-FFF2-40B4-BE49-F238E27FC236}">
                    <a16:creationId xmlns:a16="http://schemas.microsoft.com/office/drawing/2014/main" id="{DFF18937-D41F-4F26-800F-E481F66D372B}"/>
                  </a:ext>
                </a:extLst>
              </p:cNvPr>
              <p:cNvSpPr txBox="1">
                <a:spLocks noChangeArrowheads="1"/>
              </p:cNvSpPr>
              <p:nvPr/>
            </p:nvSpPr>
            <p:spPr bwMode="auto">
              <a:xfrm>
                <a:off x="5000628" y="4299231"/>
                <a:ext cx="142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IR A LA COMPRA</a:t>
                </a:r>
              </a:p>
            </p:txBody>
          </p:sp>
        </p:grpSp>
        <p:sp>
          <p:nvSpPr>
            <p:cNvPr id="6" name="5 Flecha derecha">
              <a:extLst>
                <a:ext uri="{FF2B5EF4-FFF2-40B4-BE49-F238E27FC236}">
                  <a16:creationId xmlns:a16="http://schemas.microsoft.com/office/drawing/2014/main" id="{D436FD06-8B34-4694-AE15-5D9BDF96FB69}"/>
                </a:ext>
              </a:extLst>
            </p:cNvPr>
            <p:cNvSpPr/>
            <p:nvPr/>
          </p:nvSpPr>
          <p:spPr>
            <a:xfrm>
              <a:off x="2214547" y="571471"/>
              <a:ext cx="642941" cy="357174"/>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34ECB553-8687-4864-B349-DF47F2AE73DE}"/>
                </a:ext>
              </a:extLst>
            </p:cNvPr>
            <p:cNvSpPr/>
            <p:nvPr/>
          </p:nvSpPr>
          <p:spPr>
            <a:xfrm>
              <a:off x="3071803" y="500036"/>
              <a:ext cx="4071965" cy="5000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b="1" dirty="0">
                  <a:solidFill>
                    <a:schemeClr val="tx1"/>
                  </a:solidFill>
                </a:rPr>
                <a:t>TARJETA DE CRÉDITO (QUE YA NO SIRVA)</a:t>
              </a:r>
            </a:p>
          </p:txBody>
        </p:sp>
      </p:grpSp>
      <p:grpSp>
        <p:nvGrpSpPr>
          <p:cNvPr id="14339" name="23 Grupo">
            <a:extLst>
              <a:ext uri="{FF2B5EF4-FFF2-40B4-BE49-F238E27FC236}">
                <a16:creationId xmlns:a16="http://schemas.microsoft.com/office/drawing/2014/main" id="{B9DBAE7B-E6A8-489A-84A8-D0B779B86AEE}"/>
              </a:ext>
            </a:extLst>
          </p:cNvPr>
          <p:cNvGrpSpPr>
            <a:grpSpLocks/>
          </p:cNvGrpSpPr>
          <p:nvPr/>
        </p:nvGrpSpPr>
        <p:grpSpPr bwMode="auto">
          <a:xfrm>
            <a:off x="1000125" y="1643063"/>
            <a:ext cx="7072313" cy="1079500"/>
            <a:chOff x="1000100" y="1643050"/>
            <a:chExt cx="7072362" cy="1080000"/>
          </a:xfrm>
        </p:grpSpPr>
        <p:grpSp>
          <p:nvGrpSpPr>
            <p:cNvPr id="14371" name="54 Grupo">
              <a:extLst>
                <a:ext uri="{FF2B5EF4-FFF2-40B4-BE49-F238E27FC236}">
                  <a16:creationId xmlns:a16="http://schemas.microsoft.com/office/drawing/2014/main" id="{9D45945B-1FB4-4B14-B479-6A5C8D829933}"/>
                </a:ext>
              </a:extLst>
            </p:cNvPr>
            <p:cNvGrpSpPr>
              <a:grpSpLocks/>
            </p:cNvGrpSpPr>
            <p:nvPr/>
          </p:nvGrpSpPr>
          <p:grpSpPr bwMode="auto">
            <a:xfrm>
              <a:off x="1000100" y="1643050"/>
              <a:ext cx="1080000" cy="1080000"/>
              <a:chOff x="285720" y="3429000"/>
              <a:chExt cx="1440000" cy="1440000"/>
            </a:xfrm>
          </p:grpSpPr>
          <p:sp>
            <p:nvSpPr>
              <p:cNvPr id="10" name="9 Rectángulo">
                <a:extLst>
                  <a:ext uri="{FF2B5EF4-FFF2-40B4-BE49-F238E27FC236}">
                    <a16:creationId xmlns:a16="http://schemas.microsoft.com/office/drawing/2014/main" id="{3267573A-D27F-47C4-8BBB-0F34EEF5C25E}"/>
                  </a:ext>
                </a:extLst>
              </p:cNvPr>
              <p:cNvSpPr/>
              <p:nvPr/>
            </p:nvSpPr>
            <p:spPr>
              <a:xfrm>
                <a:off x="285720" y="3429000"/>
                <a:ext cx="1439343"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375" name="Picture 14" descr="C:\Users\VANESA\Desktop\pasear.png">
                <a:extLst>
                  <a:ext uri="{FF2B5EF4-FFF2-40B4-BE49-F238E27FC236}">
                    <a16:creationId xmlns:a16="http://schemas.microsoft.com/office/drawing/2014/main" id="{AF0AE6F1-3263-48D1-926F-CC22C071C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350043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53 CuadroTexto">
                <a:extLst>
                  <a:ext uri="{FF2B5EF4-FFF2-40B4-BE49-F238E27FC236}">
                    <a16:creationId xmlns:a16="http://schemas.microsoft.com/office/drawing/2014/main" id="{7DA91376-BC32-4D2C-A96D-39476B38B834}"/>
                  </a:ext>
                </a:extLst>
              </p:cNvPr>
              <p:cNvSpPr txBox="1">
                <a:spLocks noChangeArrowheads="1"/>
              </p:cNvSpPr>
              <p:nvPr/>
            </p:nvSpPr>
            <p:spPr bwMode="auto">
              <a:xfrm>
                <a:off x="357158" y="4572008"/>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PASEO</a:t>
                </a:r>
              </a:p>
            </p:txBody>
          </p:sp>
        </p:grpSp>
        <p:sp>
          <p:nvSpPr>
            <p:cNvPr id="13" name="12 Flecha derecha">
              <a:extLst>
                <a:ext uri="{FF2B5EF4-FFF2-40B4-BE49-F238E27FC236}">
                  <a16:creationId xmlns:a16="http://schemas.microsoft.com/office/drawing/2014/main" id="{41FFD204-5EE4-4BD5-8761-16706B674EC3}"/>
                </a:ext>
              </a:extLst>
            </p:cNvPr>
            <p:cNvSpPr/>
            <p:nvPr/>
          </p:nvSpPr>
          <p:spPr>
            <a:xfrm>
              <a:off x="2214546" y="1857461"/>
              <a:ext cx="642941" cy="357353"/>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Rectángulo">
              <a:extLst>
                <a:ext uri="{FF2B5EF4-FFF2-40B4-BE49-F238E27FC236}">
                  <a16:creationId xmlns:a16="http://schemas.microsoft.com/office/drawing/2014/main" id="{400A95D3-18BA-4133-92E2-B02D8E8FBF30}"/>
                </a:ext>
              </a:extLst>
            </p:cNvPr>
            <p:cNvSpPr/>
            <p:nvPr/>
          </p:nvSpPr>
          <p:spPr>
            <a:xfrm>
              <a:off x="3000364" y="1714520"/>
              <a:ext cx="5072098" cy="7861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b="1" dirty="0">
                  <a:solidFill>
                    <a:schemeClr val="tx1"/>
                  </a:solidFill>
                </a:rPr>
                <a:t>CALZADO: ZAPATOS O PLAYEROS. ALGÚN OBJETO QUE SUELA LLEVAR CON ÉL DE MANERA HABITUAL.</a:t>
              </a:r>
            </a:p>
          </p:txBody>
        </p:sp>
      </p:grpSp>
      <p:grpSp>
        <p:nvGrpSpPr>
          <p:cNvPr id="14340" name="26 Grupo">
            <a:extLst>
              <a:ext uri="{FF2B5EF4-FFF2-40B4-BE49-F238E27FC236}">
                <a16:creationId xmlns:a16="http://schemas.microsoft.com/office/drawing/2014/main" id="{B0537031-C9CD-490F-A236-1A0905B93B8C}"/>
              </a:ext>
            </a:extLst>
          </p:cNvPr>
          <p:cNvGrpSpPr>
            <a:grpSpLocks/>
          </p:cNvGrpSpPr>
          <p:nvPr/>
        </p:nvGrpSpPr>
        <p:grpSpPr bwMode="auto">
          <a:xfrm>
            <a:off x="928688" y="2928938"/>
            <a:ext cx="7072312" cy="1079500"/>
            <a:chOff x="928662" y="2928934"/>
            <a:chExt cx="7072362" cy="1080000"/>
          </a:xfrm>
        </p:grpSpPr>
        <p:grpSp>
          <p:nvGrpSpPr>
            <p:cNvPr id="14362" name="61 Grupo">
              <a:extLst>
                <a:ext uri="{FF2B5EF4-FFF2-40B4-BE49-F238E27FC236}">
                  <a16:creationId xmlns:a16="http://schemas.microsoft.com/office/drawing/2014/main" id="{376B5262-2F5E-4A06-8C18-4222B554BE3C}"/>
                </a:ext>
              </a:extLst>
            </p:cNvPr>
            <p:cNvGrpSpPr>
              <a:grpSpLocks/>
            </p:cNvGrpSpPr>
            <p:nvPr/>
          </p:nvGrpSpPr>
          <p:grpSpPr bwMode="auto">
            <a:xfrm>
              <a:off x="928662" y="2928934"/>
              <a:ext cx="1080000" cy="1080000"/>
              <a:chOff x="1785918" y="3357562"/>
              <a:chExt cx="1511438" cy="1511438"/>
            </a:xfrm>
          </p:grpSpPr>
          <p:sp>
            <p:nvSpPr>
              <p:cNvPr id="17" name="16 Rectángulo">
                <a:extLst>
                  <a:ext uri="{FF2B5EF4-FFF2-40B4-BE49-F238E27FC236}">
                    <a16:creationId xmlns:a16="http://schemas.microsoft.com/office/drawing/2014/main" id="{262B3D05-8B4F-4D4A-B16F-CEA62352ED12}"/>
                  </a:ext>
                </a:extLst>
              </p:cNvPr>
              <p:cNvSpPr/>
              <p:nvPr/>
            </p:nvSpPr>
            <p:spPr>
              <a:xfrm>
                <a:off x="1857012" y="3428688"/>
                <a:ext cx="1439655" cy="14403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366" name="Picture 16" descr="C:\Users\VANESA\Documents\Pictogramas ARASAAC 2010\pelota.png">
                <a:extLst>
                  <a:ext uri="{FF2B5EF4-FFF2-40B4-BE49-F238E27FC236}">
                    <a16:creationId xmlns:a16="http://schemas.microsoft.com/office/drawing/2014/main" id="{FEC05A84-8328-4114-91E0-F971875133B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36" y="3357562"/>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17" descr="C:\Users\VANESA\Documents\Pictogramas ARASAAC 2010\puzzle.png">
                <a:extLst>
                  <a:ext uri="{FF2B5EF4-FFF2-40B4-BE49-F238E27FC236}">
                    <a16:creationId xmlns:a16="http://schemas.microsoft.com/office/drawing/2014/main" id="{572EEABA-E5DF-4306-908E-B3BB82AED57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5918" y="3357562"/>
                <a:ext cx="642942"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8" descr="C:\Users\VANESA\Documents\Pictogramas ARASAAC 2010\construcciones.png">
                <a:extLst>
                  <a:ext uri="{FF2B5EF4-FFF2-40B4-BE49-F238E27FC236}">
                    <a16:creationId xmlns:a16="http://schemas.microsoft.com/office/drawing/2014/main" id="{D80AD605-69BB-4CE0-A51E-A8A6493BCB1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371475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19" descr="C:\Users\VANESA\Documents\Pictogramas ARASAAC 2010\coche_2.png">
                <a:extLst>
                  <a:ext uri="{FF2B5EF4-FFF2-40B4-BE49-F238E27FC236}">
                    <a16:creationId xmlns:a16="http://schemas.microsoft.com/office/drawing/2014/main" id="{DEBB04A8-48A7-42CA-8F22-A1797554B37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4612" y="4000504"/>
                <a:ext cx="571504" cy="57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0" name="60 CuadroTexto">
                <a:extLst>
                  <a:ext uri="{FF2B5EF4-FFF2-40B4-BE49-F238E27FC236}">
                    <a16:creationId xmlns:a16="http://schemas.microsoft.com/office/drawing/2014/main" id="{93587B9B-4414-46D6-87EB-B62B6EA95D37}"/>
                  </a:ext>
                </a:extLst>
              </p:cNvPr>
              <p:cNvSpPr txBox="1">
                <a:spLocks noChangeArrowheads="1"/>
              </p:cNvSpPr>
              <p:nvPr/>
            </p:nvSpPr>
            <p:spPr bwMode="auto">
              <a:xfrm>
                <a:off x="1928794" y="4500570"/>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JUGAR</a:t>
                </a:r>
              </a:p>
            </p:txBody>
          </p:sp>
        </p:grpSp>
        <p:sp>
          <p:nvSpPr>
            <p:cNvPr id="25" name="24 Flecha derecha">
              <a:extLst>
                <a:ext uri="{FF2B5EF4-FFF2-40B4-BE49-F238E27FC236}">
                  <a16:creationId xmlns:a16="http://schemas.microsoft.com/office/drawing/2014/main" id="{829999AE-B8EC-4ED5-A1C1-B1D3E5EEE3E8}"/>
                </a:ext>
              </a:extLst>
            </p:cNvPr>
            <p:cNvSpPr/>
            <p:nvPr/>
          </p:nvSpPr>
          <p:spPr>
            <a:xfrm>
              <a:off x="2143108" y="3214816"/>
              <a:ext cx="642943" cy="357352"/>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6" name="25 Rectángulo">
              <a:extLst>
                <a:ext uri="{FF2B5EF4-FFF2-40B4-BE49-F238E27FC236}">
                  <a16:creationId xmlns:a16="http://schemas.microsoft.com/office/drawing/2014/main" id="{9C899ABA-55EA-4268-9950-639450296074}"/>
                </a:ext>
              </a:extLst>
            </p:cNvPr>
            <p:cNvSpPr/>
            <p:nvPr/>
          </p:nvSpPr>
          <p:spPr>
            <a:xfrm>
              <a:off x="2928926" y="3071875"/>
              <a:ext cx="5072098" cy="786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b="1" dirty="0">
                  <a:solidFill>
                    <a:schemeClr val="tx1"/>
                  </a:solidFill>
                </a:rPr>
                <a:t>JUGUETE SIGNIFICATIVO PARA EL NIÑO/A (RELACIONADO CON EL JUEGO AL QUE VA A JUGAR).</a:t>
              </a:r>
            </a:p>
          </p:txBody>
        </p:sp>
      </p:grpSp>
      <p:grpSp>
        <p:nvGrpSpPr>
          <p:cNvPr id="14341" name="33 Grupo">
            <a:extLst>
              <a:ext uri="{FF2B5EF4-FFF2-40B4-BE49-F238E27FC236}">
                <a16:creationId xmlns:a16="http://schemas.microsoft.com/office/drawing/2014/main" id="{5C25E555-FD90-4E98-8F58-033EFD0E4AE2}"/>
              </a:ext>
            </a:extLst>
          </p:cNvPr>
          <p:cNvGrpSpPr>
            <a:grpSpLocks/>
          </p:cNvGrpSpPr>
          <p:nvPr/>
        </p:nvGrpSpPr>
        <p:grpSpPr bwMode="auto">
          <a:xfrm>
            <a:off x="1000125" y="4143375"/>
            <a:ext cx="6715125" cy="1063625"/>
            <a:chOff x="1000100" y="4143380"/>
            <a:chExt cx="6715172" cy="1063583"/>
          </a:xfrm>
        </p:grpSpPr>
        <p:grpSp>
          <p:nvGrpSpPr>
            <p:cNvPr id="14356" name="20 Grupo">
              <a:extLst>
                <a:ext uri="{FF2B5EF4-FFF2-40B4-BE49-F238E27FC236}">
                  <a16:creationId xmlns:a16="http://schemas.microsoft.com/office/drawing/2014/main" id="{AB8AF910-CF51-4BA5-97E1-F0D1A511220F}"/>
                </a:ext>
              </a:extLst>
            </p:cNvPr>
            <p:cNvGrpSpPr>
              <a:grpSpLocks/>
            </p:cNvGrpSpPr>
            <p:nvPr/>
          </p:nvGrpSpPr>
          <p:grpSpPr bwMode="auto">
            <a:xfrm>
              <a:off x="1000100" y="4143380"/>
              <a:ext cx="1107289" cy="1063583"/>
              <a:chOff x="1857356" y="214290"/>
              <a:chExt cx="1476385" cy="1439576"/>
            </a:xfrm>
          </p:grpSpPr>
          <p:sp>
            <p:nvSpPr>
              <p:cNvPr id="29" name="28 Rectángulo">
                <a:extLst>
                  <a:ext uri="{FF2B5EF4-FFF2-40B4-BE49-F238E27FC236}">
                    <a16:creationId xmlns:a16="http://schemas.microsoft.com/office/drawing/2014/main" id="{1530AD4D-BBDF-4FD9-BFAC-170BC296154E}"/>
                  </a:ext>
                </a:extLst>
              </p:cNvPr>
              <p:cNvSpPr/>
              <p:nvPr/>
            </p:nvSpPr>
            <p:spPr>
              <a:xfrm>
                <a:off x="1857356" y="214290"/>
                <a:ext cx="1441461"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360" name="Picture 6" descr="C:\Users\VANESA\Documents\Pictogramas ARASAAC 2010\mesa de colegio.png">
                <a:extLst>
                  <a:ext uri="{FF2B5EF4-FFF2-40B4-BE49-F238E27FC236}">
                    <a16:creationId xmlns:a16="http://schemas.microsoft.com/office/drawing/2014/main" id="{C6B9775D-77BA-49EE-9770-07A9F54D9D1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70" y="28572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14 CuadroTexto">
                <a:extLst>
                  <a:ext uri="{FF2B5EF4-FFF2-40B4-BE49-F238E27FC236}">
                    <a16:creationId xmlns:a16="http://schemas.microsoft.com/office/drawing/2014/main" id="{DBAD82E5-7515-4A5D-90CA-C205FF1DC2C6}"/>
                  </a:ext>
                </a:extLst>
              </p:cNvPr>
              <p:cNvSpPr txBox="1">
                <a:spLocks noChangeArrowheads="1"/>
              </p:cNvSpPr>
              <p:nvPr/>
            </p:nvSpPr>
            <p:spPr bwMode="auto">
              <a:xfrm>
                <a:off x="2047857" y="1084522"/>
                <a:ext cx="1285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TRABAJO MESA</a:t>
                </a:r>
              </a:p>
            </p:txBody>
          </p:sp>
        </p:grpSp>
        <p:sp>
          <p:nvSpPr>
            <p:cNvPr id="32" name="31 Flecha derecha">
              <a:extLst>
                <a:ext uri="{FF2B5EF4-FFF2-40B4-BE49-F238E27FC236}">
                  <a16:creationId xmlns:a16="http://schemas.microsoft.com/office/drawing/2014/main" id="{93171E29-07E5-4526-8592-0CBE3F56B4CE}"/>
                </a:ext>
              </a:extLst>
            </p:cNvPr>
            <p:cNvSpPr/>
            <p:nvPr/>
          </p:nvSpPr>
          <p:spPr>
            <a:xfrm>
              <a:off x="2214547" y="4500554"/>
              <a:ext cx="642941" cy="357173"/>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3" name="32 Rectángulo">
              <a:extLst>
                <a:ext uri="{FF2B5EF4-FFF2-40B4-BE49-F238E27FC236}">
                  <a16:creationId xmlns:a16="http://schemas.microsoft.com/office/drawing/2014/main" id="{289836A3-543F-49D7-9C8C-F2FECEE056FC}"/>
                </a:ext>
              </a:extLst>
            </p:cNvPr>
            <p:cNvSpPr/>
            <p:nvPr/>
          </p:nvSpPr>
          <p:spPr>
            <a:xfrm>
              <a:off x="3000364" y="4357685"/>
              <a:ext cx="4714908" cy="71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b="1" dirty="0">
                  <a:solidFill>
                    <a:schemeClr val="tx1"/>
                  </a:solidFill>
                </a:rPr>
                <a:t>ROTULADOR U OTRO MATERIAL ESCOLAR QUE UTILICE EN ESTE MOMENTO.</a:t>
              </a:r>
            </a:p>
          </p:txBody>
        </p:sp>
      </p:grpSp>
      <p:grpSp>
        <p:nvGrpSpPr>
          <p:cNvPr id="14342" name="40 Grupo">
            <a:extLst>
              <a:ext uri="{FF2B5EF4-FFF2-40B4-BE49-F238E27FC236}">
                <a16:creationId xmlns:a16="http://schemas.microsoft.com/office/drawing/2014/main" id="{FD4000A0-6808-47DC-9A95-8A3A342376BC}"/>
              </a:ext>
            </a:extLst>
          </p:cNvPr>
          <p:cNvGrpSpPr>
            <a:grpSpLocks/>
          </p:cNvGrpSpPr>
          <p:nvPr/>
        </p:nvGrpSpPr>
        <p:grpSpPr bwMode="auto">
          <a:xfrm>
            <a:off x="428625" y="5357813"/>
            <a:ext cx="3714750" cy="1079500"/>
            <a:chOff x="1000100" y="5357826"/>
            <a:chExt cx="3714776" cy="1080000"/>
          </a:xfrm>
        </p:grpSpPr>
        <p:grpSp>
          <p:nvGrpSpPr>
            <p:cNvPr id="14350" name="34 Grupo">
              <a:extLst>
                <a:ext uri="{FF2B5EF4-FFF2-40B4-BE49-F238E27FC236}">
                  <a16:creationId xmlns:a16="http://schemas.microsoft.com/office/drawing/2014/main" id="{FE6ACC49-8DCF-4BFC-A7D9-2B15AEA8189C}"/>
                </a:ext>
              </a:extLst>
            </p:cNvPr>
            <p:cNvGrpSpPr>
              <a:grpSpLocks/>
            </p:cNvGrpSpPr>
            <p:nvPr/>
          </p:nvGrpSpPr>
          <p:grpSpPr bwMode="auto">
            <a:xfrm>
              <a:off x="1000100" y="5357826"/>
              <a:ext cx="1080000" cy="1080000"/>
              <a:chOff x="5572132" y="2000240"/>
              <a:chExt cx="1439863" cy="1439862"/>
            </a:xfrm>
          </p:grpSpPr>
          <p:sp>
            <p:nvSpPr>
              <p:cNvPr id="36" name="35 Rectángulo">
                <a:extLst>
                  <a:ext uri="{FF2B5EF4-FFF2-40B4-BE49-F238E27FC236}">
                    <a16:creationId xmlns:a16="http://schemas.microsoft.com/office/drawing/2014/main" id="{CEC088A8-E911-4E87-B85F-B13EA7E10E60}"/>
                  </a:ext>
                </a:extLst>
              </p:cNvPr>
              <p:cNvSpPr/>
              <p:nvPr/>
            </p:nvSpPr>
            <p:spPr bwMode="auto">
              <a:xfrm>
                <a:off x="5572132" y="2000240"/>
                <a:ext cx="1439207" cy="14398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54" name="16 CuadroTexto">
                <a:extLst>
                  <a:ext uri="{FF2B5EF4-FFF2-40B4-BE49-F238E27FC236}">
                    <a16:creationId xmlns:a16="http://schemas.microsoft.com/office/drawing/2014/main" id="{1A756436-B41F-4209-AABD-53639BC91D00}"/>
                  </a:ext>
                </a:extLst>
              </p:cNvPr>
              <p:cNvSpPr txBox="1">
                <a:spLocks noChangeArrowheads="1"/>
              </p:cNvSpPr>
              <p:nvPr/>
            </p:nvSpPr>
            <p:spPr bwMode="auto">
              <a:xfrm>
                <a:off x="5643570" y="3000372"/>
                <a:ext cx="1285762" cy="2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VER TELE</a:t>
                </a:r>
              </a:p>
            </p:txBody>
          </p:sp>
          <p:pic>
            <p:nvPicPr>
              <p:cNvPr id="14355" name="Picture 86" descr="C:\Users\VANESA\Desktop\tele.png">
                <a:extLst>
                  <a:ext uri="{FF2B5EF4-FFF2-40B4-BE49-F238E27FC236}">
                    <a16:creationId xmlns:a16="http://schemas.microsoft.com/office/drawing/2014/main" id="{9D826295-31CA-4057-BAB8-453FEF6CFE9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8" y="200024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38 Flecha derecha">
              <a:extLst>
                <a:ext uri="{FF2B5EF4-FFF2-40B4-BE49-F238E27FC236}">
                  <a16:creationId xmlns:a16="http://schemas.microsoft.com/office/drawing/2014/main" id="{243D356A-75CE-4E7B-A9C0-C250B03EF6A8}"/>
                </a:ext>
              </a:extLst>
            </p:cNvPr>
            <p:cNvSpPr/>
            <p:nvPr/>
          </p:nvSpPr>
          <p:spPr>
            <a:xfrm>
              <a:off x="2214547" y="5715178"/>
              <a:ext cx="642941" cy="357353"/>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0" name="39 Rectángulo">
              <a:extLst>
                <a:ext uri="{FF2B5EF4-FFF2-40B4-BE49-F238E27FC236}">
                  <a16:creationId xmlns:a16="http://schemas.microsoft.com/office/drawing/2014/main" id="{C001B768-ED2F-44AD-8B40-4D0465A09387}"/>
                </a:ext>
              </a:extLst>
            </p:cNvPr>
            <p:cNvSpPr/>
            <p:nvPr/>
          </p:nvSpPr>
          <p:spPr>
            <a:xfrm>
              <a:off x="2928927" y="5572237"/>
              <a:ext cx="1785949" cy="714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b="1" dirty="0">
                  <a:solidFill>
                    <a:schemeClr val="tx1"/>
                  </a:solidFill>
                </a:rPr>
                <a:t>MANDO DE TELE</a:t>
              </a:r>
            </a:p>
          </p:txBody>
        </p:sp>
      </p:grpSp>
      <p:grpSp>
        <p:nvGrpSpPr>
          <p:cNvPr id="14343" name="47 Grupo">
            <a:extLst>
              <a:ext uri="{FF2B5EF4-FFF2-40B4-BE49-F238E27FC236}">
                <a16:creationId xmlns:a16="http://schemas.microsoft.com/office/drawing/2014/main" id="{749047BB-1D57-47AB-93AF-AB52F0A13754}"/>
              </a:ext>
            </a:extLst>
          </p:cNvPr>
          <p:cNvGrpSpPr>
            <a:grpSpLocks/>
          </p:cNvGrpSpPr>
          <p:nvPr/>
        </p:nvGrpSpPr>
        <p:grpSpPr bwMode="auto">
          <a:xfrm>
            <a:off x="4500563" y="5429250"/>
            <a:ext cx="4357687" cy="1079500"/>
            <a:chOff x="4500562" y="5429264"/>
            <a:chExt cx="4357718" cy="1080000"/>
          </a:xfrm>
        </p:grpSpPr>
        <p:grpSp>
          <p:nvGrpSpPr>
            <p:cNvPr id="14344" name="61 Grupo">
              <a:extLst>
                <a:ext uri="{FF2B5EF4-FFF2-40B4-BE49-F238E27FC236}">
                  <a16:creationId xmlns:a16="http://schemas.microsoft.com/office/drawing/2014/main" id="{F2C69F37-8D9B-44DC-AAD1-46BA34F3AE26}"/>
                </a:ext>
              </a:extLst>
            </p:cNvPr>
            <p:cNvGrpSpPr>
              <a:grpSpLocks/>
            </p:cNvGrpSpPr>
            <p:nvPr/>
          </p:nvGrpSpPr>
          <p:grpSpPr bwMode="auto">
            <a:xfrm>
              <a:off x="4500562" y="5429264"/>
              <a:ext cx="1080000" cy="1080000"/>
              <a:chOff x="5143504" y="4286256"/>
              <a:chExt cx="1440000" cy="1440000"/>
            </a:xfrm>
          </p:grpSpPr>
          <p:sp>
            <p:nvSpPr>
              <p:cNvPr id="43" name="42 Rectángulo">
                <a:extLst>
                  <a:ext uri="{FF2B5EF4-FFF2-40B4-BE49-F238E27FC236}">
                    <a16:creationId xmlns:a16="http://schemas.microsoft.com/office/drawing/2014/main" id="{6A0279FB-D51C-44DD-BD5B-9A44F480C61D}"/>
                  </a:ext>
                </a:extLst>
              </p:cNvPr>
              <p:cNvSpPr/>
              <p:nvPr/>
            </p:nvSpPr>
            <p:spPr>
              <a:xfrm>
                <a:off x="5143504" y="4286256"/>
                <a:ext cx="1439344"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348" name="Picture 3" descr="C:\Users\VANESA\Documents\Pictogramas ARASAAC 2010\ordenador_1.png">
                <a:extLst>
                  <a:ext uri="{FF2B5EF4-FFF2-40B4-BE49-F238E27FC236}">
                    <a16:creationId xmlns:a16="http://schemas.microsoft.com/office/drawing/2014/main" id="{4273BE12-C72D-4953-B99E-8DE8F2EAABD4}"/>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80" y="428625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60 CuadroTexto">
                <a:extLst>
                  <a:ext uri="{FF2B5EF4-FFF2-40B4-BE49-F238E27FC236}">
                    <a16:creationId xmlns:a16="http://schemas.microsoft.com/office/drawing/2014/main" id="{833DD864-7006-4348-B72A-667A68CBE2DE}"/>
                  </a:ext>
                </a:extLst>
              </p:cNvPr>
              <p:cNvSpPr txBox="1">
                <a:spLocks noChangeArrowheads="1"/>
              </p:cNvSpPr>
              <p:nvPr/>
            </p:nvSpPr>
            <p:spPr bwMode="auto">
              <a:xfrm>
                <a:off x="5143505" y="5357827"/>
                <a:ext cx="1357323"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000" b="1"/>
                  <a:t>ORDENADOR</a:t>
                </a:r>
              </a:p>
            </p:txBody>
          </p:sp>
        </p:grpSp>
        <p:sp>
          <p:nvSpPr>
            <p:cNvPr id="46" name="45 Flecha derecha">
              <a:extLst>
                <a:ext uri="{FF2B5EF4-FFF2-40B4-BE49-F238E27FC236}">
                  <a16:creationId xmlns:a16="http://schemas.microsoft.com/office/drawing/2014/main" id="{40096875-41D4-4042-9A49-EEAF14779037}"/>
                </a:ext>
              </a:extLst>
            </p:cNvPr>
            <p:cNvSpPr/>
            <p:nvPr/>
          </p:nvSpPr>
          <p:spPr>
            <a:xfrm>
              <a:off x="5715008" y="5858088"/>
              <a:ext cx="642943" cy="357353"/>
            </a:xfrm>
            <a:prstGeom prst="righ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7" name="46 Rectángulo">
              <a:extLst>
                <a:ext uri="{FF2B5EF4-FFF2-40B4-BE49-F238E27FC236}">
                  <a16:creationId xmlns:a16="http://schemas.microsoft.com/office/drawing/2014/main" id="{F879B86D-01F2-4466-95B8-9138903B1112}"/>
                </a:ext>
              </a:extLst>
            </p:cNvPr>
            <p:cNvSpPr/>
            <p:nvPr/>
          </p:nvSpPr>
          <p:spPr>
            <a:xfrm>
              <a:off x="6500826" y="5643676"/>
              <a:ext cx="2357454" cy="714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b="1" dirty="0">
                  <a:solidFill>
                    <a:schemeClr val="tx1"/>
                  </a:solidFill>
                </a:rPr>
                <a:t>RATÓN ORDENADOR</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7B95C78C-0E98-41D1-8A39-7CEC6B9FDA55}"/>
              </a:ext>
            </a:extLst>
          </p:cNvPr>
          <p:cNvSpPr/>
          <p:nvPr/>
        </p:nvSpPr>
        <p:spPr>
          <a:xfrm>
            <a:off x="1000125" y="5072063"/>
            <a:ext cx="7500938" cy="1143000"/>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NOMBRE NIÑO/A</a:t>
            </a:r>
          </a:p>
        </p:txBody>
      </p:sp>
      <p:sp>
        <p:nvSpPr>
          <p:cNvPr id="2" name="1 CuadroTexto">
            <a:extLst>
              <a:ext uri="{FF2B5EF4-FFF2-40B4-BE49-F238E27FC236}">
                <a16:creationId xmlns:a16="http://schemas.microsoft.com/office/drawing/2014/main" id="{66C962B7-5234-49EF-A650-79FA14F836CA}"/>
              </a:ext>
            </a:extLst>
          </p:cNvPr>
          <p:cNvSpPr txBox="1"/>
          <p:nvPr/>
        </p:nvSpPr>
        <p:spPr>
          <a:xfrm>
            <a:off x="214313" y="785813"/>
            <a:ext cx="8786812" cy="1016000"/>
          </a:xfrm>
          <a:prstGeom prst="rect">
            <a:avLst/>
          </a:prstGeom>
          <a:solidFill>
            <a:schemeClr val="accent1">
              <a:lumMod val="20000"/>
              <a:lumOff val="80000"/>
            </a:schemeClr>
          </a:solidFill>
        </p:spPr>
        <p:txBody>
          <a:bodyPr>
            <a:spAutoFit/>
          </a:bodyPr>
          <a:lstStyle/>
          <a:p>
            <a:pPr algn="ctr">
              <a:defRPr/>
            </a:pPr>
            <a:r>
              <a:rPr lang="es-ES" sz="6000" b="1" dirty="0">
                <a:solidFill>
                  <a:srgbClr val="002060"/>
                </a:solidFill>
                <a:latin typeface="Arial" charset="0"/>
                <a:cs typeface="Arial" charset="0"/>
              </a:rPr>
              <a:t>MI AGENDA</a:t>
            </a:r>
          </a:p>
        </p:txBody>
      </p:sp>
      <p:sp>
        <p:nvSpPr>
          <p:cNvPr id="3" name="2 Rectángulo">
            <a:extLst>
              <a:ext uri="{FF2B5EF4-FFF2-40B4-BE49-F238E27FC236}">
                <a16:creationId xmlns:a16="http://schemas.microsoft.com/office/drawing/2014/main" id="{975ED600-9F3E-4995-BE4C-50ECC1A4B4E6}"/>
              </a:ext>
            </a:extLst>
          </p:cNvPr>
          <p:cNvSpPr/>
          <p:nvPr/>
        </p:nvSpPr>
        <p:spPr>
          <a:xfrm>
            <a:off x="2928938" y="2000250"/>
            <a:ext cx="2879725" cy="2879725"/>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FOTO NIÑO/A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75 Grupo">
            <a:extLst>
              <a:ext uri="{FF2B5EF4-FFF2-40B4-BE49-F238E27FC236}">
                <a16:creationId xmlns:a16="http://schemas.microsoft.com/office/drawing/2014/main" id="{2B44C1D2-6C8D-420C-A7AB-927ACE0E4CCD}"/>
              </a:ext>
            </a:extLst>
          </p:cNvPr>
          <p:cNvGrpSpPr>
            <a:grpSpLocks/>
          </p:cNvGrpSpPr>
          <p:nvPr/>
        </p:nvGrpSpPr>
        <p:grpSpPr bwMode="auto">
          <a:xfrm>
            <a:off x="285750" y="428625"/>
            <a:ext cx="8858250" cy="5976938"/>
            <a:chOff x="285688" y="285728"/>
            <a:chExt cx="8858312" cy="5977748"/>
          </a:xfrm>
        </p:grpSpPr>
        <p:grpSp>
          <p:nvGrpSpPr>
            <p:cNvPr id="4099" name="66 Grupo">
              <a:extLst>
                <a:ext uri="{FF2B5EF4-FFF2-40B4-BE49-F238E27FC236}">
                  <a16:creationId xmlns:a16="http://schemas.microsoft.com/office/drawing/2014/main" id="{AAC55318-AF3A-4651-9F94-ABA4B8917A21}"/>
                </a:ext>
              </a:extLst>
            </p:cNvPr>
            <p:cNvGrpSpPr>
              <a:grpSpLocks/>
            </p:cNvGrpSpPr>
            <p:nvPr/>
          </p:nvGrpSpPr>
          <p:grpSpPr bwMode="auto">
            <a:xfrm>
              <a:off x="285688" y="285728"/>
              <a:ext cx="8858312" cy="5977748"/>
              <a:chOff x="285688" y="285728"/>
              <a:chExt cx="8858312" cy="5977748"/>
            </a:xfrm>
          </p:grpSpPr>
          <p:grpSp>
            <p:nvGrpSpPr>
              <p:cNvPr id="4108" name="58 Grupo">
                <a:extLst>
                  <a:ext uri="{FF2B5EF4-FFF2-40B4-BE49-F238E27FC236}">
                    <a16:creationId xmlns:a16="http://schemas.microsoft.com/office/drawing/2014/main" id="{49978602-06B0-4D19-8494-BE9CA28827EC}"/>
                  </a:ext>
                </a:extLst>
              </p:cNvPr>
              <p:cNvGrpSpPr>
                <a:grpSpLocks/>
              </p:cNvGrpSpPr>
              <p:nvPr/>
            </p:nvGrpSpPr>
            <p:grpSpPr bwMode="auto">
              <a:xfrm>
                <a:off x="285688" y="285728"/>
                <a:ext cx="8858312" cy="5977748"/>
                <a:chOff x="285688" y="214290"/>
                <a:chExt cx="8858312" cy="5977748"/>
              </a:xfrm>
            </p:grpSpPr>
            <p:grpSp>
              <p:nvGrpSpPr>
                <p:cNvPr id="4113" name="13 Grupo">
                  <a:extLst>
                    <a:ext uri="{FF2B5EF4-FFF2-40B4-BE49-F238E27FC236}">
                      <a16:creationId xmlns:a16="http://schemas.microsoft.com/office/drawing/2014/main" id="{9E182E31-44CF-43D4-9041-D06B2E65758E}"/>
                    </a:ext>
                  </a:extLst>
                </p:cNvPr>
                <p:cNvGrpSpPr>
                  <a:grpSpLocks/>
                </p:cNvGrpSpPr>
                <p:nvPr/>
              </p:nvGrpSpPr>
              <p:grpSpPr bwMode="auto">
                <a:xfrm>
                  <a:off x="285688" y="2786058"/>
                  <a:ext cx="8858312" cy="1620000"/>
                  <a:chOff x="142844" y="785794"/>
                  <a:chExt cx="8858312" cy="1620000"/>
                </a:xfrm>
              </p:grpSpPr>
              <p:sp>
                <p:nvSpPr>
                  <p:cNvPr id="9" name="8 Rectángulo">
                    <a:extLst>
                      <a:ext uri="{FF2B5EF4-FFF2-40B4-BE49-F238E27FC236}">
                        <a16:creationId xmlns:a16="http://schemas.microsoft.com/office/drawing/2014/main" id="{2115986D-02CA-412F-85AD-A86F6D2598B2}"/>
                      </a:ext>
                    </a:extLst>
                  </p:cNvPr>
                  <p:cNvSpPr/>
                  <p:nvPr/>
                </p:nvSpPr>
                <p:spPr>
                  <a:xfrm>
                    <a:off x="142844" y="786124"/>
                    <a:ext cx="1714512" cy="161947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Rectángulo">
                    <a:extLst>
                      <a:ext uri="{FF2B5EF4-FFF2-40B4-BE49-F238E27FC236}">
                        <a16:creationId xmlns:a16="http://schemas.microsoft.com/office/drawing/2014/main" id="{03E6AAF8-694C-4404-A842-ECFEB3B17827}"/>
                      </a:ext>
                    </a:extLst>
                  </p:cNvPr>
                  <p:cNvSpPr/>
                  <p:nvPr/>
                </p:nvSpPr>
                <p:spPr>
                  <a:xfrm>
                    <a:off x="1928795" y="786124"/>
                    <a:ext cx="1714512" cy="161947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Rectángulo">
                    <a:extLst>
                      <a:ext uri="{FF2B5EF4-FFF2-40B4-BE49-F238E27FC236}">
                        <a16:creationId xmlns:a16="http://schemas.microsoft.com/office/drawing/2014/main" id="{B86CD343-86EE-423A-8F18-80C74AAE58EC}"/>
                      </a:ext>
                    </a:extLst>
                  </p:cNvPr>
                  <p:cNvSpPr/>
                  <p:nvPr/>
                </p:nvSpPr>
                <p:spPr>
                  <a:xfrm>
                    <a:off x="3714744" y="786124"/>
                    <a:ext cx="1714512" cy="161947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a:extLst>
                      <a:ext uri="{FF2B5EF4-FFF2-40B4-BE49-F238E27FC236}">
                        <a16:creationId xmlns:a16="http://schemas.microsoft.com/office/drawing/2014/main" id="{1B9A428F-0A0D-4574-81A4-1DA793B16437}"/>
                      </a:ext>
                    </a:extLst>
                  </p:cNvPr>
                  <p:cNvSpPr/>
                  <p:nvPr/>
                </p:nvSpPr>
                <p:spPr>
                  <a:xfrm>
                    <a:off x="5500695" y="786124"/>
                    <a:ext cx="1714512" cy="161947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Rectángulo">
                    <a:extLst>
                      <a:ext uri="{FF2B5EF4-FFF2-40B4-BE49-F238E27FC236}">
                        <a16:creationId xmlns:a16="http://schemas.microsoft.com/office/drawing/2014/main" id="{BDE6891A-62CE-4B68-BB70-E92A5283A74A}"/>
                      </a:ext>
                    </a:extLst>
                  </p:cNvPr>
                  <p:cNvSpPr/>
                  <p:nvPr/>
                </p:nvSpPr>
                <p:spPr>
                  <a:xfrm>
                    <a:off x="7286644" y="786124"/>
                    <a:ext cx="1714512" cy="161947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4114" name="14 Grupo">
                  <a:extLst>
                    <a:ext uri="{FF2B5EF4-FFF2-40B4-BE49-F238E27FC236}">
                      <a16:creationId xmlns:a16="http://schemas.microsoft.com/office/drawing/2014/main" id="{6D3E3E4B-BC87-4698-AA82-E629E28250B0}"/>
                    </a:ext>
                  </a:extLst>
                </p:cNvPr>
                <p:cNvGrpSpPr>
                  <a:grpSpLocks/>
                </p:cNvGrpSpPr>
                <p:nvPr/>
              </p:nvGrpSpPr>
              <p:grpSpPr bwMode="auto">
                <a:xfrm>
                  <a:off x="285688" y="1000206"/>
                  <a:ext cx="8858312" cy="1619461"/>
                  <a:chOff x="142844" y="785892"/>
                  <a:chExt cx="8858312" cy="1619461"/>
                </a:xfrm>
              </p:grpSpPr>
              <p:sp>
                <p:nvSpPr>
                  <p:cNvPr id="16" name="15 Rectángulo">
                    <a:extLst>
                      <a:ext uri="{FF2B5EF4-FFF2-40B4-BE49-F238E27FC236}">
                        <a16:creationId xmlns:a16="http://schemas.microsoft.com/office/drawing/2014/main" id="{D6ABFF15-F67E-46EB-9E2B-60B978B3B491}"/>
                      </a:ext>
                    </a:extLst>
                  </p:cNvPr>
                  <p:cNvSpPr/>
                  <p:nvPr/>
                </p:nvSpPr>
                <p:spPr>
                  <a:xfrm>
                    <a:off x="142844" y="785895"/>
                    <a:ext cx="1714512" cy="1619469"/>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Rectángulo">
                    <a:extLst>
                      <a:ext uri="{FF2B5EF4-FFF2-40B4-BE49-F238E27FC236}">
                        <a16:creationId xmlns:a16="http://schemas.microsoft.com/office/drawing/2014/main" id="{838C994A-1E99-406F-B157-C1BE4B32D7C5}"/>
                      </a:ext>
                    </a:extLst>
                  </p:cNvPr>
                  <p:cNvSpPr/>
                  <p:nvPr/>
                </p:nvSpPr>
                <p:spPr>
                  <a:xfrm>
                    <a:off x="1928795" y="785895"/>
                    <a:ext cx="1714512" cy="1619469"/>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 name="17 Rectángulo">
                    <a:extLst>
                      <a:ext uri="{FF2B5EF4-FFF2-40B4-BE49-F238E27FC236}">
                        <a16:creationId xmlns:a16="http://schemas.microsoft.com/office/drawing/2014/main" id="{C465463D-D1F1-45AA-8ACA-95A7D47416E9}"/>
                      </a:ext>
                    </a:extLst>
                  </p:cNvPr>
                  <p:cNvSpPr/>
                  <p:nvPr/>
                </p:nvSpPr>
                <p:spPr>
                  <a:xfrm>
                    <a:off x="3714744" y="785895"/>
                    <a:ext cx="1714512" cy="1619469"/>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Rectángulo">
                    <a:extLst>
                      <a:ext uri="{FF2B5EF4-FFF2-40B4-BE49-F238E27FC236}">
                        <a16:creationId xmlns:a16="http://schemas.microsoft.com/office/drawing/2014/main" id="{8C101C04-C310-4328-A019-28B867A2C41A}"/>
                      </a:ext>
                    </a:extLst>
                  </p:cNvPr>
                  <p:cNvSpPr/>
                  <p:nvPr/>
                </p:nvSpPr>
                <p:spPr>
                  <a:xfrm>
                    <a:off x="5500695" y="785895"/>
                    <a:ext cx="1714512" cy="1619469"/>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Rectángulo">
                    <a:extLst>
                      <a:ext uri="{FF2B5EF4-FFF2-40B4-BE49-F238E27FC236}">
                        <a16:creationId xmlns:a16="http://schemas.microsoft.com/office/drawing/2014/main" id="{08C3B1D0-258A-440B-B8D4-78F571AD5817}"/>
                      </a:ext>
                    </a:extLst>
                  </p:cNvPr>
                  <p:cNvSpPr/>
                  <p:nvPr/>
                </p:nvSpPr>
                <p:spPr>
                  <a:xfrm>
                    <a:off x="7286644" y="785895"/>
                    <a:ext cx="1714512" cy="1619469"/>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4115" name="20 Grupo">
                  <a:extLst>
                    <a:ext uri="{FF2B5EF4-FFF2-40B4-BE49-F238E27FC236}">
                      <a16:creationId xmlns:a16="http://schemas.microsoft.com/office/drawing/2014/main" id="{273179A5-D66C-4C71-B9DC-9B2EDD82DD3F}"/>
                    </a:ext>
                  </a:extLst>
                </p:cNvPr>
                <p:cNvGrpSpPr>
                  <a:grpSpLocks/>
                </p:cNvGrpSpPr>
                <p:nvPr/>
              </p:nvGrpSpPr>
              <p:grpSpPr bwMode="auto">
                <a:xfrm>
                  <a:off x="285688" y="4572547"/>
                  <a:ext cx="8858312" cy="1619491"/>
                  <a:chOff x="142844" y="786333"/>
                  <a:chExt cx="8858312" cy="1619491"/>
                </a:xfrm>
              </p:grpSpPr>
              <p:sp>
                <p:nvSpPr>
                  <p:cNvPr id="22" name="21 Rectángulo">
                    <a:extLst>
                      <a:ext uri="{FF2B5EF4-FFF2-40B4-BE49-F238E27FC236}">
                        <a16:creationId xmlns:a16="http://schemas.microsoft.com/office/drawing/2014/main" id="{631F58AC-11DA-4F41-8429-3ADD7A3F9400}"/>
                      </a:ext>
                    </a:extLst>
                  </p:cNvPr>
                  <p:cNvSpPr/>
                  <p:nvPr/>
                </p:nvSpPr>
                <p:spPr>
                  <a:xfrm>
                    <a:off x="142844" y="786355"/>
                    <a:ext cx="1714512" cy="1619469"/>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22 Rectángulo">
                    <a:extLst>
                      <a:ext uri="{FF2B5EF4-FFF2-40B4-BE49-F238E27FC236}">
                        <a16:creationId xmlns:a16="http://schemas.microsoft.com/office/drawing/2014/main" id="{61CB7638-7031-46A5-AB69-8905959FBEAC}"/>
                      </a:ext>
                    </a:extLst>
                  </p:cNvPr>
                  <p:cNvSpPr/>
                  <p:nvPr/>
                </p:nvSpPr>
                <p:spPr>
                  <a:xfrm>
                    <a:off x="1928795" y="786355"/>
                    <a:ext cx="1714512" cy="161946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23 Rectángulo">
                    <a:extLst>
                      <a:ext uri="{FF2B5EF4-FFF2-40B4-BE49-F238E27FC236}">
                        <a16:creationId xmlns:a16="http://schemas.microsoft.com/office/drawing/2014/main" id="{12C26DD4-92EC-443B-867C-B851683A0253}"/>
                      </a:ext>
                    </a:extLst>
                  </p:cNvPr>
                  <p:cNvSpPr/>
                  <p:nvPr/>
                </p:nvSpPr>
                <p:spPr>
                  <a:xfrm>
                    <a:off x="3714744" y="786355"/>
                    <a:ext cx="1714512" cy="161946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Rectángulo">
                    <a:extLst>
                      <a:ext uri="{FF2B5EF4-FFF2-40B4-BE49-F238E27FC236}">
                        <a16:creationId xmlns:a16="http://schemas.microsoft.com/office/drawing/2014/main" id="{9A10961D-0F2F-48EE-9F3B-9C1E2B57D459}"/>
                      </a:ext>
                    </a:extLst>
                  </p:cNvPr>
                  <p:cNvSpPr/>
                  <p:nvPr/>
                </p:nvSpPr>
                <p:spPr>
                  <a:xfrm>
                    <a:off x="5500695" y="786355"/>
                    <a:ext cx="1714512" cy="161946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25 Rectángulo">
                    <a:extLst>
                      <a:ext uri="{FF2B5EF4-FFF2-40B4-BE49-F238E27FC236}">
                        <a16:creationId xmlns:a16="http://schemas.microsoft.com/office/drawing/2014/main" id="{67417216-B78D-4BF2-83D3-7D865A522112}"/>
                      </a:ext>
                    </a:extLst>
                  </p:cNvPr>
                  <p:cNvSpPr/>
                  <p:nvPr/>
                </p:nvSpPr>
                <p:spPr>
                  <a:xfrm>
                    <a:off x="7286644" y="786355"/>
                    <a:ext cx="1714512" cy="161946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4116" name="34 Grupo">
                  <a:extLst>
                    <a:ext uri="{FF2B5EF4-FFF2-40B4-BE49-F238E27FC236}">
                      <a16:creationId xmlns:a16="http://schemas.microsoft.com/office/drawing/2014/main" id="{03E5925B-C344-4E5D-BD48-C53861B4F516}"/>
                    </a:ext>
                  </a:extLst>
                </p:cNvPr>
                <p:cNvGrpSpPr>
                  <a:grpSpLocks/>
                </p:cNvGrpSpPr>
                <p:nvPr/>
              </p:nvGrpSpPr>
              <p:grpSpPr bwMode="auto">
                <a:xfrm>
                  <a:off x="285720" y="214290"/>
                  <a:ext cx="8858280" cy="714380"/>
                  <a:chOff x="285720" y="214290"/>
                  <a:chExt cx="8858280" cy="714380"/>
                </a:xfrm>
              </p:grpSpPr>
              <p:sp>
                <p:nvSpPr>
                  <p:cNvPr id="32" name="31 Rectángulo">
                    <a:extLst>
                      <a:ext uri="{FF2B5EF4-FFF2-40B4-BE49-F238E27FC236}">
                        <a16:creationId xmlns:a16="http://schemas.microsoft.com/office/drawing/2014/main" id="{7FE16EC4-C731-46D0-A6AC-4E34C737C8E0}"/>
                      </a:ext>
                    </a:extLst>
                  </p:cNvPr>
                  <p:cNvSpPr/>
                  <p:nvPr/>
                </p:nvSpPr>
                <p:spPr>
                  <a:xfrm>
                    <a:off x="285688" y="214290"/>
                    <a:ext cx="8858312" cy="714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3200" b="1" dirty="0">
                        <a:solidFill>
                          <a:srgbClr val="002060"/>
                        </a:solidFill>
                        <a:latin typeface="Arial" pitchFamily="34" charset="0"/>
                        <a:cs typeface="Arial" pitchFamily="34" charset="0"/>
                      </a:rPr>
                      <a:t>    AGENDA DEL </a:t>
                    </a:r>
                  </a:p>
                </p:txBody>
              </p:sp>
              <p:sp>
                <p:nvSpPr>
                  <p:cNvPr id="33" name="32 Rectángulo">
                    <a:extLst>
                      <a:ext uri="{FF2B5EF4-FFF2-40B4-BE49-F238E27FC236}">
                        <a16:creationId xmlns:a16="http://schemas.microsoft.com/office/drawing/2014/main" id="{FB4328A2-CC6F-4A8F-A191-34A98B514EDB}"/>
                      </a:ext>
                    </a:extLst>
                  </p:cNvPr>
                  <p:cNvSpPr/>
                  <p:nvPr/>
                </p:nvSpPr>
                <p:spPr>
                  <a:xfrm>
                    <a:off x="4143340" y="214290"/>
                    <a:ext cx="2786083" cy="7144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119" name="33 CuadroTexto">
                    <a:extLst>
                      <a:ext uri="{FF2B5EF4-FFF2-40B4-BE49-F238E27FC236}">
                        <a16:creationId xmlns:a16="http://schemas.microsoft.com/office/drawing/2014/main" id="{1E37B2CF-1472-4696-BA41-D045C1FC08A8}"/>
                      </a:ext>
                    </a:extLst>
                  </p:cNvPr>
                  <p:cNvSpPr txBox="1">
                    <a:spLocks noChangeArrowheads="1"/>
                  </p:cNvSpPr>
                  <p:nvPr/>
                </p:nvSpPr>
                <p:spPr bwMode="auto">
                  <a:xfrm>
                    <a:off x="4214810" y="428604"/>
                    <a:ext cx="2786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latin typeface="Calibri" panose="020F0502020204030204" pitchFamily="34" charset="0"/>
                      </a:rPr>
                      <a:t>DÍA DE LASEMANA</a:t>
                    </a:r>
                  </a:p>
                </p:txBody>
              </p:sp>
            </p:grpSp>
          </p:grpSp>
          <p:grpSp>
            <p:nvGrpSpPr>
              <p:cNvPr id="4109" name="62 Grupo">
                <a:extLst>
                  <a:ext uri="{FF2B5EF4-FFF2-40B4-BE49-F238E27FC236}">
                    <a16:creationId xmlns:a16="http://schemas.microsoft.com/office/drawing/2014/main" id="{C253CDA0-ED2A-4718-AB03-01FDAEE47894}"/>
                  </a:ext>
                </a:extLst>
              </p:cNvPr>
              <p:cNvGrpSpPr>
                <a:grpSpLocks/>
              </p:cNvGrpSpPr>
              <p:nvPr/>
            </p:nvGrpSpPr>
            <p:grpSpPr bwMode="auto">
              <a:xfrm>
                <a:off x="357158" y="1142984"/>
                <a:ext cx="1440000" cy="1440000"/>
                <a:chOff x="5259084" y="3602371"/>
                <a:chExt cx="1440000" cy="1440000"/>
              </a:xfrm>
            </p:grpSpPr>
            <p:sp>
              <p:nvSpPr>
                <p:cNvPr id="64" name="63 Rectángulo">
                  <a:extLst>
                    <a:ext uri="{FF2B5EF4-FFF2-40B4-BE49-F238E27FC236}">
                      <a16:creationId xmlns:a16="http://schemas.microsoft.com/office/drawing/2014/main" id="{60BC493A-0A44-43D8-A968-50542B70E39F}"/>
                    </a:ext>
                  </a:extLst>
                </p:cNvPr>
                <p:cNvSpPr/>
                <p:nvPr/>
              </p:nvSpPr>
              <p:spPr>
                <a:xfrm>
                  <a:off x="5259053" y="3602481"/>
                  <a:ext cx="1439872" cy="144005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4111" name="Picture 3" descr="C:\Users\VANESA\Documents\Pictogramas ARASAAC 2010\mañana.png">
                  <a:extLst>
                    <a:ext uri="{FF2B5EF4-FFF2-40B4-BE49-F238E27FC236}">
                      <a16:creationId xmlns:a16="http://schemas.microsoft.com/office/drawing/2014/main" id="{C7F32379-2038-4E4C-9C1C-28FF7F32586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4836" y="3602371"/>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65 CuadroTexto">
                  <a:extLst>
                    <a:ext uri="{FF2B5EF4-FFF2-40B4-BE49-F238E27FC236}">
                      <a16:creationId xmlns:a16="http://schemas.microsoft.com/office/drawing/2014/main" id="{22039BA5-7B7F-42D0-BEEC-A6893248B6AD}"/>
                    </a:ext>
                  </a:extLst>
                </p:cNvPr>
                <p:cNvSpPr txBox="1">
                  <a:spLocks noChangeArrowheads="1"/>
                </p:cNvSpPr>
                <p:nvPr/>
              </p:nvSpPr>
              <p:spPr bwMode="auto">
                <a:xfrm>
                  <a:off x="5330522" y="4673941"/>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MAÑANA</a:t>
                  </a:r>
                </a:p>
              </p:txBody>
            </p:sp>
          </p:grpSp>
        </p:grpSp>
        <p:grpSp>
          <p:nvGrpSpPr>
            <p:cNvPr id="4100" name="67 Grupo">
              <a:extLst>
                <a:ext uri="{FF2B5EF4-FFF2-40B4-BE49-F238E27FC236}">
                  <a16:creationId xmlns:a16="http://schemas.microsoft.com/office/drawing/2014/main" id="{52FE8C06-F5A9-4FD8-B742-CED6AFC269FC}"/>
                </a:ext>
              </a:extLst>
            </p:cNvPr>
            <p:cNvGrpSpPr>
              <a:grpSpLocks/>
            </p:cNvGrpSpPr>
            <p:nvPr/>
          </p:nvGrpSpPr>
          <p:grpSpPr bwMode="auto">
            <a:xfrm>
              <a:off x="428596" y="2928934"/>
              <a:ext cx="1440000" cy="1440000"/>
              <a:chOff x="5286380" y="3643314"/>
              <a:chExt cx="1440000" cy="1440000"/>
            </a:xfrm>
          </p:grpSpPr>
          <p:sp>
            <p:nvSpPr>
              <p:cNvPr id="69" name="68 Rectángulo">
                <a:extLst>
                  <a:ext uri="{FF2B5EF4-FFF2-40B4-BE49-F238E27FC236}">
                    <a16:creationId xmlns:a16="http://schemas.microsoft.com/office/drawing/2014/main" id="{E6EDB0E9-DCA1-4AAD-AE0C-4BA6C459054C}"/>
                  </a:ext>
                </a:extLst>
              </p:cNvPr>
              <p:cNvSpPr/>
              <p:nvPr/>
            </p:nvSpPr>
            <p:spPr>
              <a:xfrm>
                <a:off x="5286348" y="3643654"/>
                <a:ext cx="1439873" cy="14400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106" name="69 CuadroTexto">
                <a:extLst>
                  <a:ext uri="{FF2B5EF4-FFF2-40B4-BE49-F238E27FC236}">
                    <a16:creationId xmlns:a16="http://schemas.microsoft.com/office/drawing/2014/main" id="{3EF2B9EB-1144-4570-BF11-F77BA58F128D}"/>
                  </a:ext>
                </a:extLst>
              </p:cNvPr>
              <p:cNvSpPr txBox="1">
                <a:spLocks noChangeArrowheads="1"/>
              </p:cNvSpPr>
              <p:nvPr/>
            </p:nvSpPr>
            <p:spPr bwMode="auto">
              <a:xfrm>
                <a:off x="5357818" y="4714884"/>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TARDE</a:t>
                </a:r>
              </a:p>
            </p:txBody>
          </p:sp>
          <p:pic>
            <p:nvPicPr>
              <p:cNvPr id="4107" name="Picture 2" descr="C:\Users\VANESA\Documents\Pictogramas ARASAAC 2010\tarde.png">
                <a:extLst>
                  <a:ext uri="{FF2B5EF4-FFF2-40B4-BE49-F238E27FC236}">
                    <a16:creationId xmlns:a16="http://schemas.microsoft.com/office/drawing/2014/main" id="{A709639B-AA9C-43E3-B135-A9789DDF66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0694" y="364331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 name="71 Grupo">
              <a:extLst>
                <a:ext uri="{FF2B5EF4-FFF2-40B4-BE49-F238E27FC236}">
                  <a16:creationId xmlns:a16="http://schemas.microsoft.com/office/drawing/2014/main" id="{49F70DC9-5282-4449-9D8C-9107C934EAC7}"/>
                </a:ext>
              </a:extLst>
            </p:cNvPr>
            <p:cNvGrpSpPr>
              <a:grpSpLocks/>
            </p:cNvGrpSpPr>
            <p:nvPr/>
          </p:nvGrpSpPr>
          <p:grpSpPr bwMode="auto">
            <a:xfrm>
              <a:off x="428596" y="4714884"/>
              <a:ext cx="1440000" cy="1440000"/>
              <a:chOff x="1486518" y="4316751"/>
              <a:chExt cx="1440000" cy="1440000"/>
            </a:xfrm>
          </p:grpSpPr>
          <p:sp>
            <p:nvSpPr>
              <p:cNvPr id="73" name="72 Rectángulo">
                <a:extLst>
                  <a:ext uri="{FF2B5EF4-FFF2-40B4-BE49-F238E27FC236}">
                    <a16:creationId xmlns:a16="http://schemas.microsoft.com/office/drawing/2014/main" id="{ED585D4C-ED60-4741-A2EB-FF94F0533889}"/>
                  </a:ext>
                </a:extLst>
              </p:cNvPr>
              <p:cNvSpPr/>
              <p:nvPr/>
            </p:nvSpPr>
            <p:spPr>
              <a:xfrm>
                <a:off x="1486486" y="4317320"/>
                <a:ext cx="1439873" cy="144005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4103" name="Picture 3" descr="C:\Users\VANESA\Documents\Pictogramas ARASAAC 2010\noche.png">
                <a:extLst>
                  <a:ext uri="{FF2B5EF4-FFF2-40B4-BE49-F238E27FC236}">
                    <a16:creationId xmlns:a16="http://schemas.microsoft.com/office/drawing/2014/main" id="{C80BE258-F203-4078-9666-0843F65B73B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832" y="4316751"/>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74 CuadroTexto">
                <a:extLst>
                  <a:ext uri="{FF2B5EF4-FFF2-40B4-BE49-F238E27FC236}">
                    <a16:creationId xmlns:a16="http://schemas.microsoft.com/office/drawing/2014/main" id="{396C6202-5C54-409D-803E-AB20E60686FE}"/>
                  </a:ext>
                </a:extLst>
              </p:cNvPr>
              <p:cNvSpPr txBox="1">
                <a:spLocks noChangeArrowheads="1"/>
              </p:cNvSpPr>
              <p:nvPr/>
            </p:nvSpPr>
            <p:spPr bwMode="auto">
              <a:xfrm>
                <a:off x="1557956" y="5388321"/>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NOCHE</a:t>
                </a: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50 Grupo">
            <a:extLst>
              <a:ext uri="{FF2B5EF4-FFF2-40B4-BE49-F238E27FC236}">
                <a16:creationId xmlns:a16="http://schemas.microsoft.com/office/drawing/2014/main" id="{7C54F712-40B3-45EA-95AB-97159FD03ECC}"/>
              </a:ext>
            </a:extLst>
          </p:cNvPr>
          <p:cNvGrpSpPr>
            <a:grpSpLocks/>
          </p:cNvGrpSpPr>
          <p:nvPr/>
        </p:nvGrpSpPr>
        <p:grpSpPr bwMode="auto">
          <a:xfrm>
            <a:off x="357188" y="357188"/>
            <a:ext cx="8572500" cy="2833687"/>
            <a:chOff x="357158" y="357166"/>
            <a:chExt cx="8572560" cy="2834446"/>
          </a:xfrm>
        </p:grpSpPr>
        <p:grpSp>
          <p:nvGrpSpPr>
            <p:cNvPr id="5123" name="43 Grupo">
              <a:extLst>
                <a:ext uri="{FF2B5EF4-FFF2-40B4-BE49-F238E27FC236}">
                  <a16:creationId xmlns:a16="http://schemas.microsoft.com/office/drawing/2014/main" id="{334E87C5-53D6-4068-A76C-8DA7C4C1A0B4}"/>
                </a:ext>
              </a:extLst>
            </p:cNvPr>
            <p:cNvGrpSpPr>
              <a:grpSpLocks/>
            </p:cNvGrpSpPr>
            <p:nvPr/>
          </p:nvGrpSpPr>
          <p:grpSpPr bwMode="auto">
            <a:xfrm>
              <a:off x="357158" y="357166"/>
              <a:ext cx="8572560" cy="1214446"/>
              <a:chOff x="214282" y="357166"/>
              <a:chExt cx="8715436" cy="1214446"/>
            </a:xfrm>
          </p:grpSpPr>
          <p:sp>
            <p:nvSpPr>
              <p:cNvPr id="39" name="38 Rectángulo">
                <a:extLst>
                  <a:ext uri="{FF2B5EF4-FFF2-40B4-BE49-F238E27FC236}">
                    <a16:creationId xmlns:a16="http://schemas.microsoft.com/office/drawing/2014/main" id="{BE644242-0C99-4BCD-BFE0-47A28D5F67A2}"/>
                  </a:ext>
                </a:extLst>
              </p:cNvPr>
              <p:cNvSpPr/>
              <p:nvPr/>
            </p:nvSpPr>
            <p:spPr>
              <a:xfrm>
                <a:off x="214282" y="357166"/>
                <a:ext cx="8715436" cy="1214762"/>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130" name="39 CuadroTexto">
                <a:extLst>
                  <a:ext uri="{FF2B5EF4-FFF2-40B4-BE49-F238E27FC236}">
                    <a16:creationId xmlns:a16="http://schemas.microsoft.com/office/drawing/2014/main" id="{BD373849-4F48-4F63-B2B8-17FA7FADE600}"/>
                  </a:ext>
                </a:extLst>
              </p:cNvPr>
              <p:cNvSpPr txBox="1">
                <a:spLocks noChangeArrowheads="1"/>
              </p:cNvSpPr>
              <p:nvPr/>
            </p:nvSpPr>
            <p:spPr bwMode="auto">
              <a:xfrm>
                <a:off x="1928794" y="642918"/>
                <a:ext cx="2071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z="3600" b="1">
                    <a:solidFill>
                      <a:srgbClr val="002060"/>
                    </a:solidFill>
                  </a:rPr>
                  <a:t>HOY ES </a:t>
                </a:r>
              </a:p>
            </p:txBody>
          </p:sp>
          <p:sp>
            <p:nvSpPr>
              <p:cNvPr id="42" name="41 Rectángulo">
                <a:extLst>
                  <a:ext uri="{FF2B5EF4-FFF2-40B4-BE49-F238E27FC236}">
                    <a16:creationId xmlns:a16="http://schemas.microsoft.com/office/drawing/2014/main" id="{6D23D254-4621-4EB3-884F-41F5F974019F}"/>
                  </a:ext>
                </a:extLst>
              </p:cNvPr>
              <p:cNvSpPr/>
              <p:nvPr/>
            </p:nvSpPr>
            <p:spPr>
              <a:xfrm>
                <a:off x="4142684" y="642992"/>
                <a:ext cx="2737292" cy="7209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rgbClr val="002060"/>
                    </a:solidFill>
                  </a:rPr>
                  <a:t>DÍA DE LA SEMANA</a:t>
                </a:r>
              </a:p>
            </p:txBody>
          </p:sp>
        </p:grpSp>
        <p:sp>
          <p:nvSpPr>
            <p:cNvPr id="46" name="45 Rectángulo">
              <a:extLst>
                <a:ext uri="{FF2B5EF4-FFF2-40B4-BE49-F238E27FC236}">
                  <a16:creationId xmlns:a16="http://schemas.microsoft.com/office/drawing/2014/main" id="{C6D1F0CA-07E3-462C-B3DA-D0A09B8BAF0F}"/>
                </a:ext>
              </a:extLst>
            </p:cNvPr>
            <p:cNvSpPr/>
            <p:nvPr/>
          </p:nvSpPr>
          <p:spPr>
            <a:xfrm>
              <a:off x="357158" y="1571928"/>
              <a:ext cx="1714512" cy="16196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7" name="46 Rectángulo">
              <a:extLst>
                <a:ext uri="{FF2B5EF4-FFF2-40B4-BE49-F238E27FC236}">
                  <a16:creationId xmlns:a16="http://schemas.microsoft.com/office/drawing/2014/main" id="{6BEECF48-A796-4333-8CE0-F964755DFBA4}"/>
                </a:ext>
              </a:extLst>
            </p:cNvPr>
            <p:cNvSpPr/>
            <p:nvPr/>
          </p:nvSpPr>
          <p:spPr>
            <a:xfrm>
              <a:off x="2071670" y="1571928"/>
              <a:ext cx="1714512" cy="16196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8" name="47 Rectángulo">
              <a:extLst>
                <a:ext uri="{FF2B5EF4-FFF2-40B4-BE49-F238E27FC236}">
                  <a16:creationId xmlns:a16="http://schemas.microsoft.com/office/drawing/2014/main" id="{7F1FADA1-D959-4CF4-99B5-A86B9EA2B7A7}"/>
                </a:ext>
              </a:extLst>
            </p:cNvPr>
            <p:cNvSpPr/>
            <p:nvPr/>
          </p:nvSpPr>
          <p:spPr>
            <a:xfrm>
              <a:off x="3786182" y="1571928"/>
              <a:ext cx="1714512" cy="16196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9" name="48 Rectángulo">
              <a:extLst>
                <a:ext uri="{FF2B5EF4-FFF2-40B4-BE49-F238E27FC236}">
                  <a16:creationId xmlns:a16="http://schemas.microsoft.com/office/drawing/2014/main" id="{7C52D6A9-6022-4D24-BC6C-4B8CDC90CB85}"/>
                </a:ext>
              </a:extLst>
            </p:cNvPr>
            <p:cNvSpPr/>
            <p:nvPr/>
          </p:nvSpPr>
          <p:spPr>
            <a:xfrm>
              <a:off x="5500694" y="1571928"/>
              <a:ext cx="1714512" cy="16196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0" name="49 Rectángulo">
              <a:extLst>
                <a:ext uri="{FF2B5EF4-FFF2-40B4-BE49-F238E27FC236}">
                  <a16:creationId xmlns:a16="http://schemas.microsoft.com/office/drawing/2014/main" id="{01D2A0AF-EE09-460C-9948-2D2FC8B79000}"/>
                </a:ext>
              </a:extLst>
            </p:cNvPr>
            <p:cNvSpPr/>
            <p:nvPr/>
          </p:nvSpPr>
          <p:spPr>
            <a:xfrm>
              <a:off x="7215206" y="1571928"/>
              <a:ext cx="1714512" cy="16196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11 Grupo">
            <a:extLst>
              <a:ext uri="{FF2B5EF4-FFF2-40B4-BE49-F238E27FC236}">
                <a16:creationId xmlns:a16="http://schemas.microsoft.com/office/drawing/2014/main" id="{4A791DB0-A794-4B3A-A6A8-C2796C4E6A93}"/>
              </a:ext>
            </a:extLst>
          </p:cNvPr>
          <p:cNvGrpSpPr>
            <a:grpSpLocks/>
          </p:cNvGrpSpPr>
          <p:nvPr/>
        </p:nvGrpSpPr>
        <p:grpSpPr bwMode="auto">
          <a:xfrm>
            <a:off x="285750" y="1428750"/>
            <a:ext cx="8572500" cy="2833688"/>
            <a:chOff x="357188" y="357188"/>
            <a:chExt cx="8572530" cy="2833687"/>
          </a:xfrm>
        </p:grpSpPr>
        <p:grpSp>
          <p:nvGrpSpPr>
            <p:cNvPr id="6147" name="43 Grupo">
              <a:extLst>
                <a:ext uri="{FF2B5EF4-FFF2-40B4-BE49-F238E27FC236}">
                  <a16:creationId xmlns:a16="http://schemas.microsoft.com/office/drawing/2014/main" id="{09D2D70D-34DB-49B6-94D6-6BBC06D34B00}"/>
                </a:ext>
              </a:extLst>
            </p:cNvPr>
            <p:cNvGrpSpPr>
              <a:grpSpLocks/>
            </p:cNvGrpSpPr>
            <p:nvPr/>
          </p:nvGrpSpPr>
          <p:grpSpPr bwMode="auto">
            <a:xfrm>
              <a:off x="2071670" y="357188"/>
              <a:ext cx="6858048" cy="1214437"/>
              <a:chOff x="214282" y="357166"/>
              <a:chExt cx="8715436" cy="1214762"/>
            </a:xfrm>
          </p:grpSpPr>
          <p:sp>
            <p:nvSpPr>
              <p:cNvPr id="39" name="38 Rectángulo">
                <a:extLst>
                  <a:ext uri="{FF2B5EF4-FFF2-40B4-BE49-F238E27FC236}">
                    <a16:creationId xmlns:a16="http://schemas.microsoft.com/office/drawing/2014/main" id="{33CC3E08-CA29-418E-B454-5DDD30EC7E51}"/>
                  </a:ext>
                </a:extLst>
              </p:cNvPr>
              <p:cNvSpPr/>
              <p:nvPr/>
            </p:nvSpPr>
            <p:spPr>
              <a:xfrm>
                <a:off x="214313" y="357166"/>
                <a:ext cx="8715405" cy="121476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154" name="39 CuadroTexto">
                <a:extLst>
                  <a:ext uri="{FF2B5EF4-FFF2-40B4-BE49-F238E27FC236}">
                    <a16:creationId xmlns:a16="http://schemas.microsoft.com/office/drawing/2014/main" id="{18409942-436F-481E-8905-C06BDF274F78}"/>
                  </a:ext>
                </a:extLst>
              </p:cNvPr>
              <p:cNvSpPr txBox="1">
                <a:spLocks noChangeArrowheads="1"/>
              </p:cNvSpPr>
              <p:nvPr/>
            </p:nvSpPr>
            <p:spPr bwMode="auto">
              <a:xfrm>
                <a:off x="1394497" y="642972"/>
                <a:ext cx="25420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ES" sz="3600" b="1">
                    <a:solidFill>
                      <a:srgbClr val="002060"/>
                    </a:solidFill>
                  </a:rPr>
                  <a:t>HOY ES </a:t>
                </a:r>
              </a:p>
            </p:txBody>
          </p:sp>
          <p:sp>
            <p:nvSpPr>
              <p:cNvPr id="42" name="41 Rectángulo">
                <a:extLst>
                  <a:ext uri="{FF2B5EF4-FFF2-40B4-BE49-F238E27FC236}">
                    <a16:creationId xmlns:a16="http://schemas.microsoft.com/office/drawing/2014/main" id="{DBC48F4B-B60D-435C-BCA1-D68B7F801683}"/>
                  </a:ext>
                </a:extLst>
              </p:cNvPr>
              <p:cNvSpPr/>
              <p:nvPr/>
            </p:nvSpPr>
            <p:spPr>
              <a:xfrm>
                <a:off x="4208873" y="571536"/>
                <a:ext cx="2737687" cy="7209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rgbClr val="002060"/>
                    </a:solidFill>
                  </a:rPr>
                  <a:t>DÍA DE LA SEMANA</a:t>
                </a:r>
              </a:p>
            </p:txBody>
          </p:sp>
        </p:grpSp>
        <p:sp>
          <p:nvSpPr>
            <p:cNvPr id="46" name="45 Rectángulo">
              <a:extLst>
                <a:ext uri="{FF2B5EF4-FFF2-40B4-BE49-F238E27FC236}">
                  <a16:creationId xmlns:a16="http://schemas.microsoft.com/office/drawing/2014/main" id="{B64113A9-A577-457E-8BB3-E3E7ECA5F47C}"/>
                </a:ext>
              </a:extLst>
            </p:cNvPr>
            <p:cNvSpPr/>
            <p:nvPr/>
          </p:nvSpPr>
          <p:spPr bwMode="auto">
            <a:xfrm>
              <a:off x="357188" y="1571626"/>
              <a:ext cx="1714506" cy="1619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FOTO NIÑO/A</a:t>
              </a:r>
            </a:p>
          </p:txBody>
        </p:sp>
        <p:sp>
          <p:nvSpPr>
            <p:cNvPr id="47" name="46 Rectángulo">
              <a:extLst>
                <a:ext uri="{FF2B5EF4-FFF2-40B4-BE49-F238E27FC236}">
                  <a16:creationId xmlns:a16="http://schemas.microsoft.com/office/drawing/2014/main" id="{AF19862E-D324-4ED7-9952-CAA241277396}"/>
                </a:ext>
              </a:extLst>
            </p:cNvPr>
            <p:cNvSpPr/>
            <p:nvPr/>
          </p:nvSpPr>
          <p:spPr bwMode="auto">
            <a:xfrm>
              <a:off x="2071694" y="1571626"/>
              <a:ext cx="1714506" cy="16192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8" name="47 Rectángulo">
              <a:extLst>
                <a:ext uri="{FF2B5EF4-FFF2-40B4-BE49-F238E27FC236}">
                  <a16:creationId xmlns:a16="http://schemas.microsoft.com/office/drawing/2014/main" id="{21945754-3AF4-4BB8-93AA-35D96EDA7089}"/>
                </a:ext>
              </a:extLst>
            </p:cNvPr>
            <p:cNvSpPr/>
            <p:nvPr/>
          </p:nvSpPr>
          <p:spPr bwMode="auto">
            <a:xfrm>
              <a:off x="3786200" y="1571626"/>
              <a:ext cx="1714506" cy="16192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9" name="48 Rectángulo">
              <a:extLst>
                <a:ext uri="{FF2B5EF4-FFF2-40B4-BE49-F238E27FC236}">
                  <a16:creationId xmlns:a16="http://schemas.microsoft.com/office/drawing/2014/main" id="{DF344030-72E4-4D59-AF7F-F283760467DC}"/>
                </a:ext>
              </a:extLst>
            </p:cNvPr>
            <p:cNvSpPr/>
            <p:nvPr/>
          </p:nvSpPr>
          <p:spPr bwMode="auto">
            <a:xfrm>
              <a:off x="5500706" y="1571626"/>
              <a:ext cx="1714506" cy="16192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0" name="49 Rectángulo">
              <a:extLst>
                <a:ext uri="{FF2B5EF4-FFF2-40B4-BE49-F238E27FC236}">
                  <a16:creationId xmlns:a16="http://schemas.microsoft.com/office/drawing/2014/main" id="{36AF96EE-0D2A-43F4-95F6-961FC9E8FC8C}"/>
                </a:ext>
              </a:extLst>
            </p:cNvPr>
            <p:cNvSpPr/>
            <p:nvPr/>
          </p:nvSpPr>
          <p:spPr bwMode="auto">
            <a:xfrm>
              <a:off x="7215212" y="1571626"/>
              <a:ext cx="1714506" cy="16192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1EBA8C04-F1E0-4079-A162-03A2029A19BF}"/>
              </a:ext>
            </a:extLst>
          </p:cNvPr>
          <p:cNvSpPr/>
          <p:nvPr/>
        </p:nvSpPr>
        <p:spPr>
          <a:xfrm>
            <a:off x="285750" y="1214438"/>
            <a:ext cx="2714625" cy="71437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tx1"/>
                </a:solidFill>
                <a:latin typeface="Arial" pitchFamily="34" charset="0"/>
                <a:cs typeface="Arial" pitchFamily="34" charset="0"/>
              </a:rPr>
              <a:t>LUNES</a:t>
            </a:r>
            <a:endParaRPr lang="es-ES" sz="3600" b="1" dirty="0">
              <a:latin typeface="Arial" pitchFamily="34" charset="0"/>
              <a:cs typeface="Arial" pitchFamily="34" charset="0"/>
            </a:endParaRPr>
          </a:p>
        </p:txBody>
      </p:sp>
      <p:sp>
        <p:nvSpPr>
          <p:cNvPr id="9" name="8 Rectángulo">
            <a:extLst>
              <a:ext uri="{FF2B5EF4-FFF2-40B4-BE49-F238E27FC236}">
                <a16:creationId xmlns:a16="http://schemas.microsoft.com/office/drawing/2014/main" id="{26768AC2-1D20-4CFC-945D-0811EAE7EAC8}"/>
              </a:ext>
            </a:extLst>
          </p:cNvPr>
          <p:cNvSpPr/>
          <p:nvPr/>
        </p:nvSpPr>
        <p:spPr>
          <a:xfrm>
            <a:off x="285750" y="2286000"/>
            <a:ext cx="2714625" cy="7143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tx1"/>
                </a:solidFill>
                <a:latin typeface="Arial" pitchFamily="34" charset="0"/>
                <a:cs typeface="Arial" pitchFamily="34" charset="0"/>
              </a:rPr>
              <a:t>MARTES</a:t>
            </a:r>
            <a:endParaRPr lang="es-ES" sz="3600" b="1" dirty="0">
              <a:latin typeface="Arial" pitchFamily="34" charset="0"/>
              <a:cs typeface="Arial" pitchFamily="34" charset="0"/>
            </a:endParaRPr>
          </a:p>
        </p:txBody>
      </p:sp>
      <p:sp>
        <p:nvSpPr>
          <p:cNvPr id="10" name="9 Rectángulo">
            <a:extLst>
              <a:ext uri="{FF2B5EF4-FFF2-40B4-BE49-F238E27FC236}">
                <a16:creationId xmlns:a16="http://schemas.microsoft.com/office/drawing/2014/main" id="{693F8CB1-C9BA-41E4-A282-905E9C7A4D4E}"/>
              </a:ext>
            </a:extLst>
          </p:cNvPr>
          <p:cNvSpPr/>
          <p:nvPr/>
        </p:nvSpPr>
        <p:spPr>
          <a:xfrm>
            <a:off x="285750" y="3286125"/>
            <a:ext cx="2714625" cy="71437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200" b="1" dirty="0">
                <a:solidFill>
                  <a:schemeClr val="tx1"/>
                </a:solidFill>
                <a:latin typeface="Arial" pitchFamily="34" charset="0"/>
                <a:cs typeface="Arial" pitchFamily="34" charset="0"/>
              </a:rPr>
              <a:t>MIÉRCOLES</a:t>
            </a:r>
            <a:endParaRPr lang="es-ES" sz="3200" b="1" dirty="0">
              <a:latin typeface="Arial" pitchFamily="34" charset="0"/>
              <a:cs typeface="Arial" pitchFamily="34" charset="0"/>
            </a:endParaRPr>
          </a:p>
        </p:txBody>
      </p:sp>
      <p:sp>
        <p:nvSpPr>
          <p:cNvPr id="11" name="10 Rectángulo">
            <a:extLst>
              <a:ext uri="{FF2B5EF4-FFF2-40B4-BE49-F238E27FC236}">
                <a16:creationId xmlns:a16="http://schemas.microsoft.com/office/drawing/2014/main" id="{E23950DC-A65B-473A-8E40-E8EA95604000}"/>
              </a:ext>
            </a:extLst>
          </p:cNvPr>
          <p:cNvSpPr/>
          <p:nvPr/>
        </p:nvSpPr>
        <p:spPr>
          <a:xfrm>
            <a:off x="3286125" y="1214438"/>
            <a:ext cx="2714625" cy="714375"/>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tx1"/>
                </a:solidFill>
                <a:latin typeface="Arial" pitchFamily="34" charset="0"/>
                <a:cs typeface="Arial" pitchFamily="34" charset="0"/>
              </a:rPr>
              <a:t>JUEVES</a:t>
            </a:r>
            <a:endParaRPr lang="es-ES" sz="3600" b="1" dirty="0">
              <a:latin typeface="Arial" pitchFamily="34" charset="0"/>
              <a:cs typeface="Arial" pitchFamily="34" charset="0"/>
            </a:endParaRPr>
          </a:p>
        </p:txBody>
      </p:sp>
      <p:sp>
        <p:nvSpPr>
          <p:cNvPr id="12" name="11 Rectángulo">
            <a:extLst>
              <a:ext uri="{FF2B5EF4-FFF2-40B4-BE49-F238E27FC236}">
                <a16:creationId xmlns:a16="http://schemas.microsoft.com/office/drawing/2014/main" id="{A02C647C-E2EA-4B8A-AD5D-67A2A8C8B27A}"/>
              </a:ext>
            </a:extLst>
          </p:cNvPr>
          <p:cNvSpPr/>
          <p:nvPr/>
        </p:nvSpPr>
        <p:spPr>
          <a:xfrm>
            <a:off x="3214688" y="2286000"/>
            <a:ext cx="2714625" cy="714375"/>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tx1"/>
                </a:solidFill>
                <a:latin typeface="Arial" pitchFamily="34" charset="0"/>
                <a:cs typeface="Arial" pitchFamily="34" charset="0"/>
              </a:rPr>
              <a:t>VIERNES</a:t>
            </a:r>
            <a:endParaRPr lang="es-ES" sz="3600" b="1" dirty="0">
              <a:latin typeface="Arial" pitchFamily="34" charset="0"/>
              <a:cs typeface="Arial" pitchFamily="34" charset="0"/>
            </a:endParaRPr>
          </a:p>
        </p:txBody>
      </p:sp>
      <p:sp>
        <p:nvSpPr>
          <p:cNvPr id="13" name="12 Rectángulo">
            <a:extLst>
              <a:ext uri="{FF2B5EF4-FFF2-40B4-BE49-F238E27FC236}">
                <a16:creationId xmlns:a16="http://schemas.microsoft.com/office/drawing/2014/main" id="{B1C5761F-2267-4A4D-B19D-6EA732855C1F}"/>
              </a:ext>
            </a:extLst>
          </p:cNvPr>
          <p:cNvSpPr/>
          <p:nvPr/>
        </p:nvSpPr>
        <p:spPr>
          <a:xfrm>
            <a:off x="6215063" y="1214438"/>
            <a:ext cx="2714625" cy="7143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tx1"/>
                </a:solidFill>
                <a:latin typeface="Arial" pitchFamily="34" charset="0"/>
                <a:cs typeface="Arial" pitchFamily="34" charset="0"/>
              </a:rPr>
              <a:t>SÁBADO</a:t>
            </a:r>
            <a:endParaRPr lang="es-ES" sz="3600" b="1" dirty="0">
              <a:latin typeface="Arial" pitchFamily="34" charset="0"/>
              <a:cs typeface="Arial" pitchFamily="34" charset="0"/>
            </a:endParaRPr>
          </a:p>
        </p:txBody>
      </p:sp>
      <p:sp>
        <p:nvSpPr>
          <p:cNvPr id="14" name="13 Rectángulo">
            <a:extLst>
              <a:ext uri="{FF2B5EF4-FFF2-40B4-BE49-F238E27FC236}">
                <a16:creationId xmlns:a16="http://schemas.microsoft.com/office/drawing/2014/main" id="{CCEEFFFD-63C2-43F7-86A5-28CE55693DC7}"/>
              </a:ext>
            </a:extLst>
          </p:cNvPr>
          <p:cNvSpPr/>
          <p:nvPr/>
        </p:nvSpPr>
        <p:spPr>
          <a:xfrm>
            <a:off x="6215063" y="2286000"/>
            <a:ext cx="2714625" cy="7143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3600" b="1" dirty="0">
                <a:solidFill>
                  <a:schemeClr val="tx1"/>
                </a:solidFill>
                <a:latin typeface="Arial" pitchFamily="34" charset="0"/>
                <a:cs typeface="Arial" pitchFamily="34" charset="0"/>
              </a:rPr>
              <a:t>DOMINGO</a:t>
            </a:r>
            <a:endParaRPr lang="es-ES" sz="3600" b="1" dirty="0">
              <a:latin typeface="Arial" pitchFamily="34" charset="0"/>
              <a:cs typeface="Arial" pitchFamily="34" charset="0"/>
            </a:endParaRPr>
          </a:p>
        </p:txBody>
      </p:sp>
      <p:sp>
        <p:nvSpPr>
          <p:cNvPr id="7177" name="32 CuadroTexto">
            <a:extLst>
              <a:ext uri="{FF2B5EF4-FFF2-40B4-BE49-F238E27FC236}">
                <a16:creationId xmlns:a16="http://schemas.microsoft.com/office/drawing/2014/main" id="{BF1692E3-C195-4667-962E-54FB3F046B4A}"/>
              </a:ext>
            </a:extLst>
          </p:cNvPr>
          <p:cNvSpPr txBox="1">
            <a:spLocks noChangeArrowheads="1"/>
          </p:cNvSpPr>
          <p:nvPr/>
        </p:nvSpPr>
        <p:spPr bwMode="auto">
          <a:xfrm>
            <a:off x="428625" y="214313"/>
            <a:ext cx="814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u="sng"/>
              <a:t>DÍAS DE LA SEMANA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a:extLst>
              <a:ext uri="{FF2B5EF4-FFF2-40B4-BE49-F238E27FC236}">
                <a16:creationId xmlns:a16="http://schemas.microsoft.com/office/drawing/2014/main" id="{63280144-7107-48FC-AE2C-477B846A0F9E}"/>
              </a:ext>
            </a:extLst>
          </p:cNvPr>
          <p:cNvSpPr txBox="1">
            <a:spLocks noChangeArrowheads="1"/>
          </p:cNvSpPr>
          <p:nvPr/>
        </p:nvSpPr>
        <p:spPr bwMode="auto">
          <a:xfrm>
            <a:off x="428625" y="214313"/>
            <a:ext cx="814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u="sng"/>
              <a:t>PICTOGRAMAS DE RUTINAS CASA</a:t>
            </a:r>
          </a:p>
        </p:txBody>
      </p:sp>
      <p:grpSp>
        <p:nvGrpSpPr>
          <p:cNvPr id="8195" name="38 Grupo">
            <a:extLst>
              <a:ext uri="{FF2B5EF4-FFF2-40B4-BE49-F238E27FC236}">
                <a16:creationId xmlns:a16="http://schemas.microsoft.com/office/drawing/2014/main" id="{02D577C5-332A-48EA-9147-FA8E62BB2174}"/>
              </a:ext>
            </a:extLst>
          </p:cNvPr>
          <p:cNvGrpSpPr>
            <a:grpSpLocks/>
          </p:cNvGrpSpPr>
          <p:nvPr/>
        </p:nvGrpSpPr>
        <p:grpSpPr bwMode="auto">
          <a:xfrm>
            <a:off x="1857375" y="2428875"/>
            <a:ext cx="1439863" cy="1439863"/>
            <a:chOff x="3357554" y="2500306"/>
            <a:chExt cx="1440000" cy="1440000"/>
          </a:xfrm>
        </p:grpSpPr>
        <p:sp>
          <p:nvSpPr>
            <p:cNvPr id="32" name="31 Rectángulo">
              <a:extLst>
                <a:ext uri="{FF2B5EF4-FFF2-40B4-BE49-F238E27FC236}">
                  <a16:creationId xmlns:a16="http://schemas.microsoft.com/office/drawing/2014/main" id="{95E32106-E1CD-4B0C-B2EF-3F99D11B8D1D}"/>
                </a:ext>
              </a:extLst>
            </p:cNvPr>
            <p:cNvSpPr/>
            <p:nvPr/>
          </p:nvSpPr>
          <p:spPr>
            <a:xfrm>
              <a:off x="3357554" y="250030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53" name="Picture 9" descr="C:\Users\VANESA\Documents\Pictogramas ARASAAC 2010\ducharse.png">
              <a:extLst>
                <a:ext uri="{FF2B5EF4-FFF2-40B4-BE49-F238E27FC236}">
                  <a16:creationId xmlns:a16="http://schemas.microsoft.com/office/drawing/2014/main" id="{8D174AC3-6626-4E9B-ADB4-A7374FE64E4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06" y="250030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4" name="37 CuadroTexto">
              <a:extLst>
                <a:ext uri="{FF2B5EF4-FFF2-40B4-BE49-F238E27FC236}">
                  <a16:creationId xmlns:a16="http://schemas.microsoft.com/office/drawing/2014/main" id="{7A2569DE-2423-4B8D-BD6F-894945FA71C5}"/>
                </a:ext>
              </a:extLst>
            </p:cNvPr>
            <p:cNvSpPr txBox="1">
              <a:spLocks noChangeArrowheads="1"/>
            </p:cNvSpPr>
            <p:nvPr/>
          </p:nvSpPr>
          <p:spPr bwMode="auto">
            <a:xfrm>
              <a:off x="3428992" y="3643314"/>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DUCHARSE</a:t>
              </a:r>
            </a:p>
          </p:txBody>
        </p:sp>
      </p:grpSp>
      <p:grpSp>
        <p:nvGrpSpPr>
          <p:cNvPr id="8196" name="43 Grupo">
            <a:extLst>
              <a:ext uri="{FF2B5EF4-FFF2-40B4-BE49-F238E27FC236}">
                <a16:creationId xmlns:a16="http://schemas.microsoft.com/office/drawing/2014/main" id="{AADC767D-A7F2-4F00-BB78-D281A547AEF5}"/>
              </a:ext>
            </a:extLst>
          </p:cNvPr>
          <p:cNvGrpSpPr>
            <a:grpSpLocks/>
          </p:cNvGrpSpPr>
          <p:nvPr/>
        </p:nvGrpSpPr>
        <p:grpSpPr bwMode="auto">
          <a:xfrm>
            <a:off x="3429000" y="2428875"/>
            <a:ext cx="1439863" cy="1439863"/>
            <a:chOff x="4929190" y="2500306"/>
            <a:chExt cx="1440000" cy="1440000"/>
          </a:xfrm>
        </p:grpSpPr>
        <p:sp>
          <p:nvSpPr>
            <p:cNvPr id="40" name="39 Rectángulo">
              <a:extLst>
                <a:ext uri="{FF2B5EF4-FFF2-40B4-BE49-F238E27FC236}">
                  <a16:creationId xmlns:a16="http://schemas.microsoft.com/office/drawing/2014/main" id="{84E9BF9E-5101-4BE4-A46A-7BA47070B41F}"/>
                </a:ext>
              </a:extLst>
            </p:cNvPr>
            <p:cNvSpPr/>
            <p:nvPr/>
          </p:nvSpPr>
          <p:spPr>
            <a:xfrm>
              <a:off x="4929190" y="250030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50" name="Picture 10" descr="C:\Users\VANESA\Documents\Pictogramas ARASAAC 2010\lavar.png">
              <a:extLst>
                <a:ext uri="{FF2B5EF4-FFF2-40B4-BE49-F238E27FC236}">
                  <a16:creationId xmlns:a16="http://schemas.microsoft.com/office/drawing/2014/main" id="{91DB46E0-EE87-4294-BF13-98D1F6906E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2066" y="25717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1" name="42 CuadroTexto">
              <a:extLst>
                <a:ext uri="{FF2B5EF4-FFF2-40B4-BE49-F238E27FC236}">
                  <a16:creationId xmlns:a16="http://schemas.microsoft.com/office/drawing/2014/main" id="{EC5F1AA8-172E-4689-84DF-49270924F7BD}"/>
                </a:ext>
              </a:extLst>
            </p:cNvPr>
            <p:cNvSpPr txBox="1">
              <a:spLocks noChangeArrowheads="1"/>
            </p:cNvSpPr>
            <p:nvPr/>
          </p:nvSpPr>
          <p:spPr bwMode="auto">
            <a:xfrm>
              <a:off x="5000628" y="3571876"/>
              <a:ext cx="1357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LAVAR MANOS</a:t>
              </a:r>
            </a:p>
          </p:txBody>
        </p:sp>
      </p:grpSp>
      <p:grpSp>
        <p:nvGrpSpPr>
          <p:cNvPr id="8197" name="65 Grupo">
            <a:extLst>
              <a:ext uri="{FF2B5EF4-FFF2-40B4-BE49-F238E27FC236}">
                <a16:creationId xmlns:a16="http://schemas.microsoft.com/office/drawing/2014/main" id="{BB3C23CD-5917-4667-B485-E7B3B4A47CB8}"/>
              </a:ext>
            </a:extLst>
          </p:cNvPr>
          <p:cNvGrpSpPr>
            <a:grpSpLocks/>
          </p:cNvGrpSpPr>
          <p:nvPr/>
        </p:nvGrpSpPr>
        <p:grpSpPr bwMode="auto">
          <a:xfrm>
            <a:off x="6715125" y="2428875"/>
            <a:ext cx="1439863" cy="1439863"/>
            <a:chOff x="285720" y="1785926"/>
            <a:chExt cx="1440000" cy="1440000"/>
          </a:xfrm>
        </p:grpSpPr>
        <p:sp>
          <p:nvSpPr>
            <p:cNvPr id="67" name="66 Rectángulo">
              <a:extLst>
                <a:ext uri="{FF2B5EF4-FFF2-40B4-BE49-F238E27FC236}">
                  <a16:creationId xmlns:a16="http://schemas.microsoft.com/office/drawing/2014/main" id="{2689C436-4B30-4F08-A9D4-54E3272BC27B}"/>
                </a:ext>
              </a:extLst>
            </p:cNvPr>
            <p:cNvSpPr/>
            <p:nvPr/>
          </p:nvSpPr>
          <p:spPr>
            <a:xfrm>
              <a:off x="285720" y="178592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47" name="Picture 9" descr="C:\Users\VANESA\Documents\Pictogramas ARASAAC 2010\baño_3.png">
              <a:extLst>
                <a:ext uri="{FF2B5EF4-FFF2-40B4-BE49-F238E27FC236}">
                  <a16:creationId xmlns:a16="http://schemas.microsoft.com/office/drawing/2014/main" id="{400963C1-F42D-4EB4-9BBC-430B113594C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596" y="185736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8" name="68 CuadroTexto">
              <a:extLst>
                <a:ext uri="{FF2B5EF4-FFF2-40B4-BE49-F238E27FC236}">
                  <a16:creationId xmlns:a16="http://schemas.microsoft.com/office/drawing/2014/main" id="{A4806970-0B3A-449D-ACE0-3979B0834AAE}"/>
                </a:ext>
              </a:extLst>
            </p:cNvPr>
            <p:cNvSpPr txBox="1">
              <a:spLocks noChangeArrowheads="1"/>
            </p:cNvSpPr>
            <p:nvPr/>
          </p:nvSpPr>
          <p:spPr bwMode="auto">
            <a:xfrm>
              <a:off x="357158" y="285749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IR AL BAÑO</a:t>
              </a:r>
            </a:p>
          </p:txBody>
        </p:sp>
      </p:grpSp>
      <p:grpSp>
        <p:nvGrpSpPr>
          <p:cNvPr id="8198" name="56 Grupo">
            <a:extLst>
              <a:ext uri="{FF2B5EF4-FFF2-40B4-BE49-F238E27FC236}">
                <a16:creationId xmlns:a16="http://schemas.microsoft.com/office/drawing/2014/main" id="{CE4D0E73-8F52-4576-A43D-626687D85C26}"/>
              </a:ext>
            </a:extLst>
          </p:cNvPr>
          <p:cNvGrpSpPr>
            <a:grpSpLocks/>
          </p:cNvGrpSpPr>
          <p:nvPr/>
        </p:nvGrpSpPr>
        <p:grpSpPr bwMode="auto">
          <a:xfrm>
            <a:off x="1857375" y="857250"/>
            <a:ext cx="1439863" cy="1439863"/>
            <a:chOff x="1857356" y="857232"/>
            <a:chExt cx="1439862" cy="1439863"/>
          </a:xfrm>
        </p:grpSpPr>
        <p:sp>
          <p:nvSpPr>
            <p:cNvPr id="50" name="49 Rectángulo">
              <a:extLst>
                <a:ext uri="{FF2B5EF4-FFF2-40B4-BE49-F238E27FC236}">
                  <a16:creationId xmlns:a16="http://schemas.microsoft.com/office/drawing/2014/main" id="{804CEDA0-4F84-4D41-80EC-BFC9A1E5534B}"/>
                </a:ext>
              </a:extLst>
            </p:cNvPr>
            <p:cNvSpPr/>
            <p:nvPr/>
          </p:nvSpPr>
          <p:spPr bwMode="auto">
            <a:xfrm>
              <a:off x="1857356" y="857232"/>
              <a:ext cx="1439862"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244" name="18 CuadroTexto">
              <a:extLst>
                <a:ext uri="{FF2B5EF4-FFF2-40B4-BE49-F238E27FC236}">
                  <a16:creationId xmlns:a16="http://schemas.microsoft.com/office/drawing/2014/main" id="{683B0DD9-3D85-42A5-8129-BA2604B690CE}"/>
                </a:ext>
              </a:extLst>
            </p:cNvPr>
            <p:cNvSpPr txBox="1">
              <a:spLocks noChangeArrowheads="1"/>
            </p:cNvSpPr>
            <p:nvPr/>
          </p:nvSpPr>
          <p:spPr bwMode="auto">
            <a:xfrm>
              <a:off x="1928787" y="2000131"/>
              <a:ext cx="1285761" cy="2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DESAYUNAR</a:t>
              </a:r>
            </a:p>
          </p:txBody>
        </p:sp>
        <p:pic>
          <p:nvPicPr>
            <p:cNvPr id="8245" name="Picture 3" descr="C:\Users\VANESA\Documents\Pictogramas ARASAAC 2010\leche y galletas.png">
              <a:extLst>
                <a:ext uri="{FF2B5EF4-FFF2-40B4-BE49-F238E27FC236}">
                  <a16:creationId xmlns:a16="http://schemas.microsoft.com/office/drawing/2014/main" id="{6BBB3FFF-A913-4CE2-91D7-074E5CB2254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92867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9" name="71 Grupo">
            <a:extLst>
              <a:ext uri="{FF2B5EF4-FFF2-40B4-BE49-F238E27FC236}">
                <a16:creationId xmlns:a16="http://schemas.microsoft.com/office/drawing/2014/main" id="{8F3453AA-E194-4B38-A532-5FCDC0EA1812}"/>
              </a:ext>
            </a:extLst>
          </p:cNvPr>
          <p:cNvGrpSpPr>
            <a:grpSpLocks/>
          </p:cNvGrpSpPr>
          <p:nvPr/>
        </p:nvGrpSpPr>
        <p:grpSpPr bwMode="auto">
          <a:xfrm>
            <a:off x="214313" y="857250"/>
            <a:ext cx="1439862" cy="1439863"/>
            <a:chOff x="6786578" y="928670"/>
            <a:chExt cx="1439862" cy="1439862"/>
          </a:xfrm>
        </p:grpSpPr>
        <p:sp>
          <p:nvSpPr>
            <p:cNvPr id="64" name="63 Rectángulo">
              <a:extLst>
                <a:ext uri="{FF2B5EF4-FFF2-40B4-BE49-F238E27FC236}">
                  <a16:creationId xmlns:a16="http://schemas.microsoft.com/office/drawing/2014/main" id="{09B21B59-EE39-47FE-9FFB-45BC095110C1}"/>
                </a:ext>
              </a:extLst>
            </p:cNvPr>
            <p:cNvSpPr/>
            <p:nvPr/>
          </p:nvSpPr>
          <p:spPr bwMode="auto">
            <a:xfrm>
              <a:off x="6786578" y="928670"/>
              <a:ext cx="1439862" cy="14398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241" name="18 CuadroTexto">
              <a:extLst>
                <a:ext uri="{FF2B5EF4-FFF2-40B4-BE49-F238E27FC236}">
                  <a16:creationId xmlns:a16="http://schemas.microsoft.com/office/drawing/2014/main" id="{D7CDC954-4953-4391-987D-92878077289F}"/>
                </a:ext>
              </a:extLst>
            </p:cNvPr>
            <p:cNvSpPr txBox="1">
              <a:spLocks noChangeArrowheads="1"/>
            </p:cNvSpPr>
            <p:nvPr/>
          </p:nvSpPr>
          <p:spPr bwMode="auto">
            <a:xfrm>
              <a:off x="6858009" y="2071568"/>
              <a:ext cx="1285761" cy="2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DESAYUNAR</a:t>
              </a:r>
            </a:p>
          </p:txBody>
        </p:sp>
        <p:pic>
          <p:nvPicPr>
            <p:cNvPr id="8242" name="Picture 2" descr="C:\Users\VANESA\Documents\Pictogramas ARASAAC 2010\leche.png">
              <a:extLst>
                <a:ext uri="{FF2B5EF4-FFF2-40B4-BE49-F238E27FC236}">
                  <a16:creationId xmlns:a16="http://schemas.microsoft.com/office/drawing/2014/main" id="{E38119F1-E5DF-495B-8490-DB75C1961B6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54" y="100010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0" name="62 Grupo">
            <a:extLst>
              <a:ext uri="{FF2B5EF4-FFF2-40B4-BE49-F238E27FC236}">
                <a16:creationId xmlns:a16="http://schemas.microsoft.com/office/drawing/2014/main" id="{9A3204EC-9B91-4A47-BAFD-0FFD25550B1B}"/>
              </a:ext>
            </a:extLst>
          </p:cNvPr>
          <p:cNvGrpSpPr>
            <a:grpSpLocks/>
          </p:cNvGrpSpPr>
          <p:nvPr/>
        </p:nvGrpSpPr>
        <p:grpSpPr bwMode="auto">
          <a:xfrm>
            <a:off x="5072063" y="857250"/>
            <a:ext cx="1439862" cy="1439863"/>
            <a:chOff x="5072066" y="857232"/>
            <a:chExt cx="1439862" cy="1439862"/>
          </a:xfrm>
        </p:grpSpPr>
        <p:sp>
          <p:nvSpPr>
            <p:cNvPr id="59" name="58 Rectángulo">
              <a:extLst>
                <a:ext uri="{FF2B5EF4-FFF2-40B4-BE49-F238E27FC236}">
                  <a16:creationId xmlns:a16="http://schemas.microsoft.com/office/drawing/2014/main" id="{715ADA02-2FCD-476E-861B-D8747C28778A}"/>
                </a:ext>
              </a:extLst>
            </p:cNvPr>
            <p:cNvSpPr/>
            <p:nvPr/>
          </p:nvSpPr>
          <p:spPr bwMode="auto">
            <a:xfrm>
              <a:off x="5072066" y="857232"/>
              <a:ext cx="1439862" cy="14398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238" name="18 CuadroTexto">
              <a:extLst>
                <a:ext uri="{FF2B5EF4-FFF2-40B4-BE49-F238E27FC236}">
                  <a16:creationId xmlns:a16="http://schemas.microsoft.com/office/drawing/2014/main" id="{4F973AB7-D47B-42A0-83DB-44F062E97D5D}"/>
                </a:ext>
              </a:extLst>
            </p:cNvPr>
            <p:cNvSpPr txBox="1">
              <a:spLocks noChangeArrowheads="1"/>
            </p:cNvSpPr>
            <p:nvPr/>
          </p:nvSpPr>
          <p:spPr bwMode="auto">
            <a:xfrm>
              <a:off x="5143497" y="2000130"/>
              <a:ext cx="1285761" cy="2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MERENDAR</a:t>
              </a:r>
            </a:p>
          </p:txBody>
        </p:sp>
        <p:pic>
          <p:nvPicPr>
            <p:cNvPr id="8239" name="Picture 3" descr="C:\Users\VANESA\Documents\Pictogramas ARASAAC 2010\bocadillo_1.png">
              <a:extLst>
                <a:ext uri="{FF2B5EF4-FFF2-40B4-BE49-F238E27FC236}">
                  <a16:creationId xmlns:a16="http://schemas.microsoft.com/office/drawing/2014/main" id="{6359DF21-364F-4077-8176-45D988EDF3F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42" y="100010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1" name="19 Grupo">
            <a:extLst>
              <a:ext uri="{FF2B5EF4-FFF2-40B4-BE49-F238E27FC236}">
                <a16:creationId xmlns:a16="http://schemas.microsoft.com/office/drawing/2014/main" id="{D4D6D70F-93A7-4B9F-B4B0-7290EDB7DB0D}"/>
              </a:ext>
            </a:extLst>
          </p:cNvPr>
          <p:cNvGrpSpPr>
            <a:grpSpLocks/>
          </p:cNvGrpSpPr>
          <p:nvPr/>
        </p:nvGrpSpPr>
        <p:grpSpPr bwMode="auto">
          <a:xfrm>
            <a:off x="3429000" y="857250"/>
            <a:ext cx="1439863" cy="1439863"/>
            <a:chOff x="5286380" y="928670"/>
            <a:chExt cx="1440000" cy="1440000"/>
          </a:xfrm>
        </p:grpSpPr>
        <p:sp>
          <p:nvSpPr>
            <p:cNvPr id="14" name="13 Rectángulo">
              <a:extLst>
                <a:ext uri="{FF2B5EF4-FFF2-40B4-BE49-F238E27FC236}">
                  <a16:creationId xmlns:a16="http://schemas.microsoft.com/office/drawing/2014/main" id="{3909BA68-5808-45D1-AFF3-CF5D310BF031}"/>
                </a:ext>
              </a:extLst>
            </p:cNvPr>
            <p:cNvSpPr/>
            <p:nvPr/>
          </p:nvSpPr>
          <p:spPr>
            <a:xfrm>
              <a:off x="5286380" y="928670"/>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35" name="Picture 5" descr="C:\Users\VANESA\Documents\Pictogramas ARASAAC 2010\comedor_1.png">
              <a:extLst>
                <a:ext uri="{FF2B5EF4-FFF2-40B4-BE49-F238E27FC236}">
                  <a16:creationId xmlns:a16="http://schemas.microsoft.com/office/drawing/2014/main" id="{5AD10B89-328C-4E42-A023-0200FB9D8A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6" y="100010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18 CuadroTexto">
              <a:extLst>
                <a:ext uri="{FF2B5EF4-FFF2-40B4-BE49-F238E27FC236}">
                  <a16:creationId xmlns:a16="http://schemas.microsoft.com/office/drawing/2014/main" id="{C497A4DE-B8E9-4CBD-9070-5AF8FE4888F2}"/>
                </a:ext>
              </a:extLst>
            </p:cNvPr>
            <p:cNvSpPr txBox="1">
              <a:spLocks noChangeArrowheads="1"/>
            </p:cNvSpPr>
            <p:nvPr/>
          </p:nvSpPr>
          <p:spPr bwMode="auto">
            <a:xfrm>
              <a:off x="5357818" y="2071678"/>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COMER</a:t>
              </a:r>
            </a:p>
          </p:txBody>
        </p:sp>
      </p:grpSp>
      <p:grpSp>
        <p:nvGrpSpPr>
          <p:cNvPr id="8202" name="32 Grupo">
            <a:extLst>
              <a:ext uri="{FF2B5EF4-FFF2-40B4-BE49-F238E27FC236}">
                <a16:creationId xmlns:a16="http://schemas.microsoft.com/office/drawing/2014/main" id="{7445D800-2237-40B1-AF5A-CA554DB9EAB8}"/>
              </a:ext>
            </a:extLst>
          </p:cNvPr>
          <p:cNvGrpSpPr>
            <a:grpSpLocks/>
          </p:cNvGrpSpPr>
          <p:nvPr/>
        </p:nvGrpSpPr>
        <p:grpSpPr bwMode="auto">
          <a:xfrm>
            <a:off x="6715125" y="857250"/>
            <a:ext cx="1439863" cy="1439863"/>
            <a:chOff x="214282" y="2500306"/>
            <a:chExt cx="1440000" cy="1440000"/>
          </a:xfrm>
        </p:grpSpPr>
        <p:sp>
          <p:nvSpPr>
            <p:cNvPr id="21" name="20 Rectángulo">
              <a:extLst>
                <a:ext uri="{FF2B5EF4-FFF2-40B4-BE49-F238E27FC236}">
                  <a16:creationId xmlns:a16="http://schemas.microsoft.com/office/drawing/2014/main" id="{ECF177D8-AB8A-4915-8730-B35B39E0BA65}"/>
                </a:ext>
              </a:extLst>
            </p:cNvPr>
            <p:cNvSpPr/>
            <p:nvPr/>
          </p:nvSpPr>
          <p:spPr>
            <a:xfrm>
              <a:off x="214282" y="250030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32" name="Picture 7" descr="C:\Users\VANESA\Documents\Pictogramas ARASAAC 2010\cena.png">
              <a:extLst>
                <a:ext uri="{FF2B5EF4-FFF2-40B4-BE49-F238E27FC236}">
                  <a16:creationId xmlns:a16="http://schemas.microsoft.com/office/drawing/2014/main" id="{C45DE949-1E75-4857-8C7A-518EB94A701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58" y="25717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3" name="25 CuadroTexto">
              <a:extLst>
                <a:ext uri="{FF2B5EF4-FFF2-40B4-BE49-F238E27FC236}">
                  <a16:creationId xmlns:a16="http://schemas.microsoft.com/office/drawing/2014/main" id="{89A4E89B-DB47-4C94-8093-AFBBFE2F1069}"/>
                </a:ext>
              </a:extLst>
            </p:cNvPr>
            <p:cNvSpPr txBox="1">
              <a:spLocks noChangeArrowheads="1"/>
            </p:cNvSpPr>
            <p:nvPr/>
          </p:nvSpPr>
          <p:spPr bwMode="auto">
            <a:xfrm>
              <a:off x="285720" y="3643314"/>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CENAR</a:t>
              </a:r>
            </a:p>
          </p:txBody>
        </p:sp>
      </p:grpSp>
      <p:grpSp>
        <p:nvGrpSpPr>
          <p:cNvPr id="8203" name="35 Grupo">
            <a:extLst>
              <a:ext uri="{FF2B5EF4-FFF2-40B4-BE49-F238E27FC236}">
                <a16:creationId xmlns:a16="http://schemas.microsoft.com/office/drawing/2014/main" id="{7578EEAC-072F-4927-991D-D31A53EE5FD1}"/>
              </a:ext>
            </a:extLst>
          </p:cNvPr>
          <p:cNvGrpSpPr>
            <a:grpSpLocks/>
          </p:cNvGrpSpPr>
          <p:nvPr/>
        </p:nvGrpSpPr>
        <p:grpSpPr bwMode="auto">
          <a:xfrm>
            <a:off x="214313" y="2428875"/>
            <a:ext cx="1439862" cy="1439863"/>
            <a:chOff x="1785918" y="2500306"/>
            <a:chExt cx="1440000" cy="1440000"/>
          </a:xfrm>
        </p:grpSpPr>
        <p:sp>
          <p:nvSpPr>
            <p:cNvPr id="29" name="28 Rectángulo">
              <a:extLst>
                <a:ext uri="{FF2B5EF4-FFF2-40B4-BE49-F238E27FC236}">
                  <a16:creationId xmlns:a16="http://schemas.microsoft.com/office/drawing/2014/main" id="{2B291B23-C35C-4BF8-8FC5-9D485F2E59DE}"/>
                </a:ext>
              </a:extLst>
            </p:cNvPr>
            <p:cNvSpPr/>
            <p:nvPr/>
          </p:nvSpPr>
          <p:spPr>
            <a:xfrm>
              <a:off x="1785918" y="250030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29" name="Picture 8" descr="C:\Users\VANESA\Documents\Pictogramas ARASAAC 2010\bañarse.png">
              <a:extLst>
                <a:ext uri="{FF2B5EF4-FFF2-40B4-BE49-F238E27FC236}">
                  <a16:creationId xmlns:a16="http://schemas.microsoft.com/office/drawing/2014/main" id="{949C55A9-368E-47F7-A9E4-23292A947904}"/>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25717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0" name="34 CuadroTexto">
              <a:extLst>
                <a:ext uri="{FF2B5EF4-FFF2-40B4-BE49-F238E27FC236}">
                  <a16:creationId xmlns:a16="http://schemas.microsoft.com/office/drawing/2014/main" id="{5E13403C-4B1B-4781-9EFE-DA35F87E2CA4}"/>
                </a:ext>
              </a:extLst>
            </p:cNvPr>
            <p:cNvSpPr txBox="1">
              <a:spLocks noChangeArrowheads="1"/>
            </p:cNvSpPr>
            <p:nvPr/>
          </p:nvSpPr>
          <p:spPr bwMode="auto">
            <a:xfrm>
              <a:off x="1857356" y="357187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BAÑARSE</a:t>
              </a:r>
            </a:p>
          </p:txBody>
        </p:sp>
      </p:grpSp>
      <p:grpSp>
        <p:nvGrpSpPr>
          <p:cNvPr id="8204" name="50 Grupo">
            <a:extLst>
              <a:ext uri="{FF2B5EF4-FFF2-40B4-BE49-F238E27FC236}">
                <a16:creationId xmlns:a16="http://schemas.microsoft.com/office/drawing/2014/main" id="{F2D3CA4E-0A18-47DA-97FC-707A3EEA4170}"/>
              </a:ext>
            </a:extLst>
          </p:cNvPr>
          <p:cNvGrpSpPr>
            <a:grpSpLocks/>
          </p:cNvGrpSpPr>
          <p:nvPr/>
        </p:nvGrpSpPr>
        <p:grpSpPr bwMode="auto">
          <a:xfrm>
            <a:off x="5072063" y="2428875"/>
            <a:ext cx="1439862" cy="1462088"/>
            <a:chOff x="214282" y="4286256"/>
            <a:chExt cx="1440000" cy="1461797"/>
          </a:xfrm>
        </p:grpSpPr>
        <p:sp>
          <p:nvSpPr>
            <p:cNvPr id="30" name="29 Rectángulo">
              <a:extLst>
                <a:ext uri="{FF2B5EF4-FFF2-40B4-BE49-F238E27FC236}">
                  <a16:creationId xmlns:a16="http://schemas.microsoft.com/office/drawing/2014/main" id="{94F555B3-A790-4479-8E3E-96662A8E2217}"/>
                </a:ext>
              </a:extLst>
            </p:cNvPr>
            <p:cNvSpPr/>
            <p:nvPr/>
          </p:nvSpPr>
          <p:spPr>
            <a:xfrm>
              <a:off x="214282" y="4286256"/>
              <a:ext cx="1440000"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26" name="Picture 12" descr="C:\Users\VANESA\Documents\Pictogramas ARASAAC 2010\cepillo de dientes.png">
              <a:extLst>
                <a:ext uri="{FF2B5EF4-FFF2-40B4-BE49-F238E27FC236}">
                  <a16:creationId xmlns:a16="http://schemas.microsoft.com/office/drawing/2014/main" id="{01D3417E-6BF3-473B-A63C-33032C6B7A26}"/>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58" y="435769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7" name="49 CuadroTexto">
              <a:extLst>
                <a:ext uri="{FF2B5EF4-FFF2-40B4-BE49-F238E27FC236}">
                  <a16:creationId xmlns:a16="http://schemas.microsoft.com/office/drawing/2014/main" id="{8E6D210F-E591-4072-8E15-2946DE0704EB}"/>
                </a:ext>
              </a:extLst>
            </p:cNvPr>
            <p:cNvSpPr txBox="1">
              <a:spLocks noChangeArrowheads="1"/>
            </p:cNvSpPr>
            <p:nvPr/>
          </p:nvSpPr>
          <p:spPr bwMode="auto">
            <a:xfrm>
              <a:off x="285720" y="5286388"/>
              <a:ext cx="1285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LAVAR DIENTES</a:t>
              </a:r>
            </a:p>
          </p:txBody>
        </p:sp>
      </p:grpSp>
      <p:grpSp>
        <p:nvGrpSpPr>
          <p:cNvPr id="8205" name="41 Grupo">
            <a:extLst>
              <a:ext uri="{FF2B5EF4-FFF2-40B4-BE49-F238E27FC236}">
                <a16:creationId xmlns:a16="http://schemas.microsoft.com/office/drawing/2014/main" id="{F6967B85-ADB1-476D-93C1-D59E83FD5D7B}"/>
              </a:ext>
            </a:extLst>
          </p:cNvPr>
          <p:cNvGrpSpPr>
            <a:grpSpLocks/>
          </p:cNvGrpSpPr>
          <p:nvPr/>
        </p:nvGrpSpPr>
        <p:grpSpPr bwMode="auto">
          <a:xfrm>
            <a:off x="5143500" y="4143375"/>
            <a:ext cx="1439863" cy="1439863"/>
            <a:chOff x="1857356" y="1785926"/>
            <a:chExt cx="1440000" cy="1440000"/>
          </a:xfrm>
        </p:grpSpPr>
        <p:sp>
          <p:nvSpPr>
            <p:cNvPr id="72" name="71 Rectángulo">
              <a:extLst>
                <a:ext uri="{FF2B5EF4-FFF2-40B4-BE49-F238E27FC236}">
                  <a16:creationId xmlns:a16="http://schemas.microsoft.com/office/drawing/2014/main" id="{A0F219BC-1545-4183-BAE8-DC6719E16361}"/>
                </a:ext>
              </a:extLst>
            </p:cNvPr>
            <p:cNvSpPr/>
            <p:nvPr/>
          </p:nvSpPr>
          <p:spPr>
            <a:xfrm>
              <a:off x="1857356" y="178592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23" name="Picture 11" descr="C:\Users\VANESA\Documents\Pictogramas ARASAAC 2010\acostar.png">
              <a:extLst>
                <a:ext uri="{FF2B5EF4-FFF2-40B4-BE49-F238E27FC236}">
                  <a16:creationId xmlns:a16="http://schemas.microsoft.com/office/drawing/2014/main" id="{1D6A34BB-FACF-4682-A1A6-2E1D3DCD83EA}"/>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178592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40 CuadroTexto">
              <a:extLst>
                <a:ext uri="{FF2B5EF4-FFF2-40B4-BE49-F238E27FC236}">
                  <a16:creationId xmlns:a16="http://schemas.microsoft.com/office/drawing/2014/main" id="{47AE963F-1382-45C9-A594-E6C4FECD600A}"/>
                </a:ext>
              </a:extLst>
            </p:cNvPr>
            <p:cNvSpPr txBox="1">
              <a:spLocks noChangeArrowheads="1"/>
            </p:cNvSpPr>
            <p:nvPr/>
          </p:nvSpPr>
          <p:spPr bwMode="auto">
            <a:xfrm>
              <a:off x="1928794" y="285749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IR A LA CAMA</a:t>
              </a:r>
            </a:p>
          </p:txBody>
        </p:sp>
      </p:grpSp>
      <p:grpSp>
        <p:nvGrpSpPr>
          <p:cNvPr id="8206" name="47 Grupo">
            <a:extLst>
              <a:ext uri="{FF2B5EF4-FFF2-40B4-BE49-F238E27FC236}">
                <a16:creationId xmlns:a16="http://schemas.microsoft.com/office/drawing/2014/main" id="{3453D48B-3D0E-4FD4-BCE4-EF721A7EF01F}"/>
              </a:ext>
            </a:extLst>
          </p:cNvPr>
          <p:cNvGrpSpPr>
            <a:grpSpLocks/>
          </p:cNvGrpSpPr>
          <p:nvPr/>
        </p:nvGrpSpPr>
        <p:grpSpPr bwMode="auto">
          <a:xfrm>
            <a:off x="1857375" y="4143375"/>
            <a:ext cx="1439863" cy="1439863"/>
            <a:chOff x="3428992" y="1857364"/>
            <a:chExt cx="1440000" cy="1440000"/>
          </a:xfrm>
        </p:grpSpPr>
        <p:sp>
          <p:nvSpPr>
            <p:cNvPr id="76" name="75 Rectángulo">
              <a:extLst>
                <a:ext uri="{FF2B5EF4-FFF2-40B4-BE49-F238E27FC236}">
                  <a16:creationId xmlns:a16="http://schemas.microsoft.com/office/drawing/2014/main" id="{823BCA9D-DA1C-49EF-99BE-43C6759695DD}"/>
                </a:ext>
              </a:extLst>
            </p:cNvPr>
            <p:cNvSpPr/>
            <p:nvPr/>
          </p:nvSpPr>
          <p:spPr>
            <a:xfrm>
              <a:off x="3428992" y="1857364"/>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20" name="Picture 13" descr="C:\Users\VANESA\Documents\Pictogramas ARASAAC 2010\pijama.png">
              <a:extLst>
                <a:ext uri="{FF2B5EF4-FFF2-40B4-BE49-F238E27FC236}">
                  <a16:creationId xmlns:a16="http://schemas.microsoft.com/office/drawing/2014/main" id="{0A579CBA-B7C6-45F7-8A32-BFD158345BE4}"/>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68" y="185736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46 CuadroTexto">
              <a:extLst>
                <a:ext uri="{FF2B5EF4-FFF2-40B4-BE49-F238E27FC236}">
                  <a16:creationId xmlns:a16="http://schemas.microsoft.com/office/drawing/2014/main" id="{C0E08840-F81D-42BA-9971-D41226535115}"/>
                </a:ext>
              </a:extLst>
            </p:cNvPr>
            <p:cNvSpPr txBox="1">
              <a:spLocks noChangeArrowheads="1"/>
            </p:cNvSpPr>
            <p:nvPr/>
          </p:nvSpPr>
          <p:spPr bwMode="auto">
            <a:xfrm>
              <a:off x="3428992" y="2928934"/>
              <a:ext cx="1357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PONER PIJAMA</a:t>
              </a:r>
            </a:p>
          </p:txBody>
        </p:sp>
      </p:grpSp>
      <p:grpSp>
        <p:nvGrpSpPr>
          <p:cNvPr id="8207" name="72 Grupo">
            <a:extLst>
              <a:ext uri="{FF2B5EF4-FFF2-40B4-BE49-F238E27FC236}">
                <a16:creationId xmlns:a16="http://schemas.microsoft.com/office/drawing/2014/main" id="{B8ECC028-F416-429A-B8B3-8A6095C23B32}"/>
              </a:ext>
            </a:extLst>
          </p:cNvPr>
          <p:cNvGrpSpPr>
            <a:grpSpLocks/>
          </p:cNvGrpSpPr>
          <p:nvPr/>
        </p:nvGrpSpPr>
        <p:grpSpPr bwMode="auto">
          <a:xfrm>
            <a:off x="6715125" y="4143375"/>
            <a:ext cx="1439863" cy="1462088"/>
            <a:chOff x="5000628" y="3429000"/>
            <a:chExt cx="1440000" cy="1461797"/>
          </a:xfrm>
        </p:grpSpPr>
        <p:sp>
          <p:nvSpPr>
            <p:cNvPr id="80" name="79 Rectángulo">
              <a:extLst>
                <a:ext uri="{FF2B5EF4-FFF2-40B4-BE49-F238E27FC236}">
                  <a16:creationId xmlns:a16="http://schemas.microsoft.com/office/drawing/2014/main" id="{7BC48B64-0A1F-473B-8000-D0412635CF41}"/>
                </a:ext>
              </a:extLst>
            </p:cNvPr>
            <p:cNvSpPr/>
            <p:nvPr/>
          </p:nvSpPr>
          <p:spPr>
            <a:xfrm>
              <a:off x="5000628" y="3429000"/>
              <a:ext cx="1440000"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17" name="Picture 23" descr="C:\Users\VANESA\Documents\Pictogramas ARASAAC 2010\carro_1.png">
              <a:extLst>
                <a:ext uri="{FF2B5EF4-FFF2-40B4-BE49-F238E27FC236}">
                  <a16:creationId xmlns:a16="http://schemas.microsoft.com/office/drawing/2014/main" id="{51A3C609-3DC1-42DD-9A0E-047B2CAB5EFA}"/>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42" y="342900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69 CuadroTexto">
              <a:extLst>
                <a:ext uri="{FF2B5EF4-FFF2-40B4-BE49-F238E27FC236}">
                  <a16:creationId xmlns:a16="http://schemas.microsoft.com/office/drawing/2014/main" id="{43F3B7AA-CBFD-45C5-BD64-E8C9ED2ED5C0}"/>
                </a:ext>
              </a:extLst>
            </p:cNvPr>
            <p:cNvSpPr txBox="1">
              <a:spLocks noChangeArrowheads="1"/>
            </p:cNvSpPr>
            <p:nvPr/>
          </p:nvSpPr>
          <p:spPr bwMode="auto">
            <a:xfrm>
              <a:off x="5000628" y="4429132"/>
              <a:ext cx="142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IR A LA COMPRA</a:t>
              </a:r>
            </a:p>
          </p:txBody>
        </p:sp>
      </p:grpSp>
      <p:grpSp>
        <p:nvGrpSpPr>
          <p:cNvPr id="8208" name="38 Grupo">
            <a:extLst>
              <a:ext uri="{FF2B5EF4-FFF2-40B4-BE49-F238E27FC236}">
                <a16:creationId xmlns:a16="http://schemas.microsoft.com/office/drawing/2014/main" id="{D6CAC004-3933-4C6B-B3BA-F4CF3E6F0412}"/>
              </a:ext>
            </a:extLst>
          </p:cNvPr>
          <p:cNvGrpSpPr>
            <a:grpSpLocks/>
          </p:cNvGrpSpPr>
          <p:nvPr/>
        </p:nvGrpSpPr>
        <p:grpSpPr bwMode="auto">
          <a:xfrm>
            <a:off x="214313" y="4143375"/>
            <a:ext cx="1439862" cy="1439863"/>
            <a:chOff x="285720" y="1785926"/>
            <a:chExt cx="1440000" cy="1440000"/>
          </a:xfrm>
        </p:grpSpPr>
        <p:sp>
          <p:nvSpPr>
            <p:cNvPr id="66" name="65 Rectángulo">
              <a:extLst>
                <a:ext uri="{FF2B5EF4-FFF2-40B4-BE49-F238E27FC236}">
                  <a16:creationId xmlns:a16="http://schemas.microsoft.com/office/drawing/2014/main" id="{3C93A49F-FFF8-442B-8522-20C9368EDA6D}"/>
                </a:ext>
              </a:extLst>
            </p:cNvPr>
            <p:cNvSpPr/>
            <p:nvPr/>
          </p:nvSpPr>
          <p:spPr>
            <a:xfrm>
              <a:off x="285720" y="178592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14" name="Picture 10" descr="C:\Users\VANESA\Documents\Pictogramas ARASAAC 2010\despierto.png">
              <a:extLst>
                <a:ext uri="{FF2B5EF4-FFF2-40B4-BE49-F238E27FC236}">
                  <a16:creationId xmlns:a16="http://schemas.microsoft.com/office/drawing/2014/main" id="{810895F0-2CAB-472F-AD70-7F27A65D52CB}"/>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34" y="178592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37 CuadroTexto">
              <a:extLst>
                <a:ext uri="{FF2B5EF4-FFF2-40B4-BE49-F238E27FC236}">
                  <a16:creationId xmlns:a16="http://schemas.microsoft.com/office/drawing/2014/main" id="{2234727D-7CBB-4806-A017-BA74C2FA0330}"/>
                </a:ext>
              </a:extLst>
            </p:cNvPr>
            <p:cNvSpPr txBox="1">
              <a:spLocks noChangeArrowheads="1"/>
            </p:cNvSpPr>
            <p:nvPr/>
          </p:nvSpPr>
          <p:spPr bwMode="auto">
            <a:xfrm>
              <a:off x="357158" y="285749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DESCANSAR</a:t>
              </a:r>
            </a:p>
          </p:txBody>
        </p:sp>
      </p:grpSp>
      <p:grpSp>
        <p:nvGrpSpPr>
          <p:cNvPr id="8209" name="44 Grupo">
            <a:extLst>
              <a:ext uri="{FF2B5EF4-FFF2-40B4-BE49-F238E27FC236}">
                <a16:creationId xmlns:a16="http://schemas.microsoft.com/office/drawing/2014/main" id="{DFF779B3-ACC0-43A4-A70F-14AC727CD1CC}"/>
              </a:ext>
            </a:extLst>
          </p:cNvPr>
          <p:cNvGrpSpPr>
            <a:grpSpLocks/>
          </p:cNvGrpSpPr>
          <p:nvPr/>
        </p:nvGrpSpPr>
        <p:grpSpPr bwMode="auto">
          <a:xfrm>
            <a:off x="3571875" y="4143375"/>
            <a:ext cx="1439863" cy="1439863"/>
            <a:chOff x="3428992" y="1785926"/>
            <a:chExt cx="1440000" cy="1440000"/>
          </a:xfrm>
        </p:grpSpPr>
        <p:sp>
          <p:nvSpPr>
            <p:cNvPr id="88" name="87 Rectángulo">
              <a:extLst>
                <a:ext uri="{FF2B5EF4-FFF2-40B4-BE49-F238E27FC236}">
                  <a16:creationId xmlns:a16="http://schemas.microsoft.com/office/drawing/2014/main" id="{C59592EE-C354-4DCC-B1D0-BC1AC9347C47}"/>
                </a:ext>
              </a:extLst>
            </p:cNvPr>
            <p:cNvSpPr/>
            <p:nvPr/>
          </p:nvSpPr>
          <p:spPr>
            <a:xfrm>
              <a:off x="3428992" y="178592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211" name="Picture 12" descr="C:\Users\VANESA\Documents\Pictogramas ARASAAC 2010\besar_7.png">
              <a:extLst>
                <a:ext uri="{FF2B5EF4-FFF2-40B4-BE49-F238E27FC236}">
                  <a16:creationId xmlns:a16="http://schemas.microsoft.com/office/drawing/2014/main" id="{4DBF6D0A-E436-4C9C-BC2E-F227559127E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71868" y="185736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43 CuadroTexto">
              <a:extLst>
                <a:ext uri="{FF2B5EF4-FFF2-40B4-BE49-F238E27FC236}">
                  <a16:creationId xmlns:a16="http://schemas.microsoft.com/office/drawing/2014/main" id="{AAB9699C-A461-4890-B11A-A40576D446B7}"/>
                </a:ext>
              </a:extLst>
            </p:cNvPr>
            <p:cNvSpPr txBox="1">
              <a:spLocks noChangeArrowheads="1"/>
            </p:cNvSpPr>
            <p:nvPr/>
          </p:nvSpPr>
          <p:spPr bwMode="auto">
            <a:xfrm>
              <a:off x="3500430" y="2928934"/>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BESOS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20 Grupo">
            <a:extLst>
              <a:ext uri="{FF2B5EF4-FFF2-40B4-BE49-F238E27FC236}">
                <a16:creationId xmlns:a16="http://schemas.microsoft.com/office/drawing/2014/main" id="{13337A84-DCF7-4F3F-9BEA-0FCA6F56F325}"/>
              </a:ext>
            </a:extLst>
          </p:cNvPr>
          <p:cNvGrpSpPr>
            <a:grpSpLocks/>
          </p:cNvGrpSpPr>
          <p:nvPr/>
        </p:nvGrpSpPr>
        <p:grpSpPr bwMode="auto">
          <a:xfrm>
            <a:off x="3571875" y="1928813"/>
            <a:ext cx="1439863" cy="1462087"/>
            <a:chOff x="1857356" y="214290"/>
            <a:chExt cx="1440000" cy="1461797"/>
          </a:xfrm>
        </p:grpSpPr>
        <p:sp>
          <p:nvSpPr>
            <p:cNvPr id="8" name="7 Rectángulo">
              <a:extLst>
                <a:ext uri="{FF2B5EF4-FFF2-40B4-BE49-F238E27FC236}">
                  <a16:creationId xmlns:a16="http://schemas.microsoft.com/office/drawing/2014/main" id="{61331CB4-F1A4-4491-A5AB-932526191B5C}"/>
                </a:ext>
              </a:extLst>
            </p:cNvPr>
            <p:cNvSpPr/>
            <p:nvPr/>
          </p:nvSpPr>
          <p:spPr>
            <a:xfrm>
              <a:off x="1857356" y="214290"/>
              <a:ext cx="1440000"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78" name="Picture 6" descr="C:\Users\VANESA\Documents\Pictogramas ARASAAC 2010\mesa de colegio.png">
              <a:extLst>
                <a:ext uri="{FF2B5EF4-FFF2-40B4-BE49-F238E27FC236}">
                  <a16:creationId xmlns:a16="http://schemas.microsoft.com/office/drawing/2014/main" id="{17C193FD-DD2B-452E-9880-2F6B3CF5376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70" y="28572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9" name="14 CuadroTexto">
              <a:extLst>
                <a:ext uri="{FF2B5EF4-FFF2-40B4-BE49-F238E27FC236}">
                  <a16:creationId xmlns:a16="http://schemas.microsoft.com/office/drawing/2014/main" id="{68CB581F-FEAF-4FD3-9C5A-90C676217B3F}"/>
                </a:ext>
              </a:extLst>
            </p:cNvPr>
            <p:cNvSpPr txBox="1">
              <a:spLocks noChangeArrowheads="1"/>
            </p:cNvSpPr>
            <p:nvPr/>
          </p:nvSpPr>
          <p:spPr bwMode="auto">
            <a:xfrm>
              <a:off x="1928794" y="1214422"/>
              <a:ext cx="1285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TRABAJO MESA</a:t>
              </a:r>
            </a:p>
          </p:txBody>
        </p:sp>
      </p:grpSp>
      <p:grpSp>
        <p:nvGrpSpPr>
          <p:cNvPr id="9219" name="54 Grupo">
            <a:extLst>
              <a:ext uri="{FF2B5EF4-FFF2-40B4-BE49-F238E27FC236}">
                <a16:creationId xmlns:a16="http://schemas.microsoft.com/office/drawing/2014/main" id="{312CD8D4-7403-4111-B7D3-1909400809BC}"/>
              </a:ext>
            </a:extLst>
          </p:cNvPr>
          <p:cNvGrpSpPr>
            <a:grpSpLocks/>
          </p:cNvGrpSpPr>
          <p:nvPr/>
        </p:nvGrpSpPr>
        <p:grpSpPr bwMode="auto">
          <a:xfrm>
            <a:off x="285750" y="285750"/>
            <a:ext cx="1439863" cy="1439863"/>
            <a:chOff x="285720" y="3429000"/>
            <a:chExt cx="1440000" cy="1440000"/>
          </a:xfrm>
        </p:grpSpPr>
        <p:sp>
          <p:nvSpPr>
            <p:cNvPr id="50" name="49 Rectángulo">
              <a:extLst>
                <a:ext uri="{FF2B5EF4-FFF2-40B4-BE49-F238E27FC236}">
                  <a16:creationId xmlns:a16="http://schemas.microsoft.com/office/drawing/2014/main" id="{78B64E49-CC33-4C4D-8F02-67DC8BD753A7}"/>
                </a:ext>
              </a:extLst>
            </p:cNvPr>
            <p:cNvSpPr/>
            <p:nvPr/>
          </p:nvSpPr>
          <p:spPr>
            <a:xfrm>
              <a:off x="285720" y="3429000"/>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75" name="Picture 14" descr="C:\Users\VANESA\Desktop\pasear.png">
              <a:extLst>
                <a:ext uri="{FF2B5EF4-FFF2-40B4-BE49-F238E27FC236}">
                  <a16:creationId xmlns:a16="http://schemas.microsoft.com/office/drawing/2014/main" id="{AB5D1D0E-9888-477C-984E-1B9E724EF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3500438"/>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6" name="53 CuadroTexto">
              <a:extLst>
                <a:ext uri="{FF2B5EF4-FFF2-40B4-BE49-F238E27FC236}">
                  <a16:creationId xmlns:a16="http://schemas.microsoft.com/office/drawing/2014/main" id="{ACFE0DDC-870C-40F2-A933-EA8A41E3EAE6}"/>
                </a:ext>
              </a:extLst>
            </p:cNvPr>
            <p:cNvSpPr txBox="1">
              <a:spLocks noChangeArrowheads="1"/>
            </p:cNvSpPr>
            <p:nvPr/>
          </p:nvSpPr>
          <p:spPr bwMode="auto">
            <a:xfrm>
              <a:off x="357158" y="4572008"/>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PASEO</a:t>
              </a:r>
            </a:p>
          </p:txBody>
        </p:sp>
      </p:grpSp>
      <p:grpSp>
        <p:nvGrpSpPr>
          <p:cNvPr id="9220" name="61 Grupo">
            <a:extLst>
              <a:ext uri="{FF2B5EF4-FFF2-40B4-BE49-F238E27FC236}">
                <a16:creationId xmlns:a16="http://schemas.microsoft.com/office/drawing/2014/main" id="{0A1FCF17-C44F-4BC6-BC1A-2FCABBD8DA7A}"/>
              </a:ext>
            </a:extLst>
          </p:cNvPr>
          <p:cNvGrpSpPr>
            <a:grpSpLocks/>
          </p:cNvGrpSpPr>
          <p:nvPr/>
        </p:nvGrpSpPr>
        <p:grpSpPr bwMode="auto">
          <a:xfrm>
            <a:off x="3571875" y="214313"/>
            <a:ext cx="1511300" cy="1511300"/>
            <a:chOff x="1785918" y="3357562"/>
            <a:chExt cx="1511438" cy="1511438"/>
          </a:xfrm>
        </p:grpSpPr>
        <p:sp>
          <p:nvSpPr>
            <p:cNvPr id="51" name="50 Rectángulo">
              <a:extLst>
                <a:ext uri="{FF2B5EF4-FFF2-40B4-BE49-F238E27FC236}">
                  <a16:creationId xmlns:a16="http://schemas.microsoft.com/office/drawing/2014/main" id="{BD5A5DCB-AD58-42A3-8149-7BC7A104C02C}"/>
                </a:ext>
              </a:extLst>
            </p:cNvPr>
            <p:cNvSpPr/>
            <p:nvPr/>
          </p:nvSpPr>
          <p:spPr>
            <a:xfrm>
              <a:off x="1857363" y="3429006"/>
              <a:ext cx="1439993" cy="143999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69" name="Picture 16" descr="C:\Users\VANESA\Documents\Pictogramas ARASAAC 2010\pelota.png">
              <a:extLst>
                <a:ext uri="{FF2B5EF4-FFF2-40B4-BE49-F238E27FC236}">
                  <a16:creationId xmlns:a16="http://schemas.microsoft.com/office/drawing/2014/main" id="{D090BF43-304F-4A05-8F34-FB1CAF0CDDA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36" y="3357562"/>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0" name="Picture 17" descr="C:\Users\VANESA\Documents\Pictogramas ARASAAC 2010\puzzle.png">
              <a:extLst>
                <a:ext uri="{FF2B5EF4-FFF2-40B4-BE49-F238E27FC236}">
                  <a16:creationId xmlns:a16="http://schemas.microsoft.com/office/drawing/2014/main" id="{1D900BF6-A386-48AA-A39D-9A50D347194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5918" y="3357562"/>
              <a:ext cx="642942"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18" descr="C:\Users\VANESA\Documents\Pictogramas ARASAAC 2010\construcciones.png">
              <a:extLst>
                <a:ext uri="{FF2B5EF4-FFF2-40B4-BE49-F238E27FC236}">
                  <a16:creationId xmlns:a16="http://schemas.microsoft.com/office/drawing/2014/main" id="{FA441468-4EA0-4F6E-AD8F-36443974854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32" y="371475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19" descr="C:\Users\VANESA\Documents\Pictogramas ARASAAC 2010\coche_2.png">
              <a:extLst>
                <a:ext uri="{FF2B5EF4-FFF2-40B4-BE49-F238E27FC236}">
                  <a16:creationId xmlns:a16="http://schemas.microsoft.com/office/drawing/2014/main" id="{FB94CF1A-880C-4FE8-B5E0-2EB744C5A68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4612" y="4000504"/>
              <a:ext cx="571504" cy="57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3" name="60 CuadroTexto">
              <a:extLst>
                <a:ext uri="{FF2B5EF4-FFF2-40B4-BE49-F238E27FC236}">
                  <a16:creationId xmlns:a16="http://schemas.microsoft.com/office/drawing/2014/main" id="{00389B44-5D78-4E2C-A5EF-4CD96FFEAF49}"/>
                </a:ext>
              </a:extLst>
            </p:cNvPr>
            <p:cNvSpPr txBox="1">
              <a:spLocks noChangeArrowheads="1"/>
            </p:cNvSpPr>
            <p:nvPr/>
          </p:nvSpPr>
          <p:spPr bwMode="auto">
            <a:xfrm>
              <a:off x="1928794" y="4500570"/>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JUGAR</a:t>
              </a:r>
            </a:p>
          </p:txBody>
        </p:sp>
      </p:grpSp>
      <p:grpSp>
        <p:nvGrpSpPr>
          <p:cNvPr id="9221" name="86 Grupo">
            <a:extLst>
              <a:ext uri="{FF2B5EF4-FFF2-40B4-BE49-F238E27FC236}">
                <a16:creationId xmlns:a16="http://schemas.microsoft.com/office/drawing/2014/main" id="{DE3D6B81-5BC5-443E-AE66-18398E9CCA0A}"/>
              </a:ext>
            </a:extLst>
          </p:cNvPr>
          <p:cNvGrpSpPr>
            <a:grpSpLocks/>
          </p:cNvGrpSpPr>
          <p:nvPr/>
        </p:nvGrpSpPr>
        <p:grpSpPr bwMode="auto">
          <a:xfrm>
            <a:off x="7000875" y="285750"/>
            <a:ext cx="1439863" cy="1439863"/>
            <a:chOff x="3428992" y="5000636"/>
            <a:chExt cx="1440000" cy="1440000"/>
          </a:xfrm>
        </p:grpSpPr>
        <p:sp>
          <p:nvSpPr>
            <p:cNvPr id="80" name="79 Rectángulo">
              <a:extLst>
                <a:ext uri="{FF2B5EF4-FFF2-40B4-BE49-F238E27FC236}">
                  <a16:creationId xmlns:a16="http://schemas.microsoft.com/office/drawing/2014/main" id="{229F9FCD-887C-4FF3-B7B5-2FFA9D66D00E}"/>
                </a:ext>
              </a:extLst>
            </p:cNvPr>
            <p:cNvSpPr/>
            <p:nvPr/>
          </p:nvSpPr>
          <p:spPr>
            <a:xfrm>
              <a:off x="3428992" y="500063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66" name="Picture 27" descr="C:\Users\VANESA\Documents\Pictogramas ARASAAC 2010\baile.png">
              <a:extLst>
                <a:ext uri="{FF2B5EF4-FFF2-40B4-BE49-F238E27FC236}">
                  <a16:creationId xmlns:a16="http://schemas.microsoft.com/office/drawing/2014/main" id="{27B1C625-5259-4AE7-BA2B-F3DA4837999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06" y="507207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7" name="85 CuadroTexto">
              <a:extLst>
                <a:ext uri="{FF2B5EF4-FFF2-40B4-BE49-F238E27FC236}">
                  <a16:creationId xmlns:a16="http://schemas.microsoft.com/office/drawing/2014/main" id="{946F3056-209A-4243-8DFA-446F47308972}"/>
                </a:ext>
              </a:extLst>
            </p:cNvPr>
            <p:cNvSpPr txBox="1">
              <a:spLocks noChangeArrowheads="1"/>
            </p:cNvSpPr>
            <p:nvPr/>
          </p:nvSpPr>
          <p:spPr bwMode="auto">
            <a:xfrm>
              <a:off x="3500430" y="6072206"/>
              <a:ext cx="1357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BAILAR</a:t>
              </a:r>
            </a:p>
          </p:txBody>
        </p:sp>
      </p:grpSp>
      <p:grpSp>
        <p:nvGrpSpPr>
          <p:cNvPr id="9222" name="89 Grupo">
            <a:extLst>
              <a:ext uri="{FF2B5EF4-FFF2-40B4-BE49-F238E27FC236}">
                <a16:creationId xmlns:a16="http://schemas.microsoft.com/office/drawing/2014/main" id="{BB887D34-FD0C-4694-93CB-38AD4CC2D4C8}"/>
              </a:ext>
            </a:extLst>
          </p:cNvPr>
          <p:cNvGrpSpPr>
            <a:grpSpLocks/>
          </p:cNvGrpSpPr>
          <p:nvPr/>
        </p:nvGrpSpPr>
        <p:grpSpPr bwMode="auto">
          <a:xfrm>
            <a:off x="5357813" y="285750"/>
            <a:ext cx="1439862" cy="1439863"/>
            <a:chOff x="1857356" y="5000636"/>
            <a:chExt cx="1440000" cy="1440000"/>
          </a:xfrm>
        </p:grpSpPr>
        <p:sp>
          <p:nvSpPr>
            <p:cNvPr id="79" name="78 Rectángulo">
              <a:extLst>
                <a:ext uri="{FF2B5EF4-FFF2-40B4-BE49-F238E27FC236}">
                  <a16:creationId xmlns:a16="http://schemas.microsoft.com/office/drawing/2014/main" id="{601C855D-78DC-481A-97CC-F4D26646B68F}"/>
                </a:ext>
              </a:extLst>
            </p:cNvPr>
            <p:cNvSpPr/>
            <p:nvPr/>
          </p:nvSpPr>
          <p:spPr>
            <a:xfrm>
              <a:off x="1857356" y="500063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63" name="Picture 28" descr="C:\Users\VANESA\Documents\Pictogramas ARASAAC 2010\aplaudir.png">
              <a:extLst>
                <a:ext uri="{FF2B5EF4-FFF2-40B4-BE49-F238E27FC236}">
                  <a16:creationId xmlns:a16="http://schemas.microsoft.com/office/drawing/2014/main" id="{6BCD1BC0-0779-4982-8472-ECF2C39293E5}"/>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70" y="507207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4" name="88 CuadroTexto">
              <a:extLst>
                <a:ext uri="{FF2B5EF4-FFF2-40B4-BE49-F238E27FC236}">
                  <a16:creationId xmlns:a16="http://schemas.microsoft.com/office/drawing/2014/main" id="{4810955A-815A-448D-BD0B-EE4D83F0D5AB}"/>
                </a:ext>
              </a:extLst>
            </p:cNvPr>
            <p:cNvSpPr txBox="1">
              <a:spLocks noChangeArrowheads="1"/>
            </p:cNvSpPr>
            <p:nvPr/>
          </p:nvSpPr>
          <p:spPr bwMode="auto">
            <a:xfrm>
              <a:off x="1928794" y="607220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APLAUDIR</a:t>
              </a:r>
            </a:p>
          </p:txBody>
        </p:sp>
      </p:grpSp>
      <p:grpSp>
        <p:nvGrpSpPr>
          <p:cNvPr id="9223" name="93 Grupo">
            <a:extLst>
              <a:ext uri="{FF2B5EF4-FFF2-40B4-BE49-F238E27FC236}">
                <a16:creationId xmlns:a16="http://schemas.microsoft.com/office/drawing/2014/main" id="{924DFCCC-D2ED-4430-A3DE-4776B0EA27BC}"/>
              </a:ext>
            </a:extLst>
          </p:cNvPr>
          <p:cNvGrpSpPr>
            <a:grpSpLocks/>
          </p:cNvGrpSpPr>
          <p:nvPr/>
        </p:nvGrpSpPr>
        <p:grpSpPr bwMode="auto">
          <a:xfrm>
            <a:off x="285750" y="1928813"/>
            <a:ext cx="1439863" cy="1462087"/>
            <a:chOff x="5072066" y="5000636"/>
            <a:chExt cx="1440000" cy="1461797"/>
          </a:xfrm>
        </p:grpSpPr>
        <p:sp>
          <p:nvSpPr>
            <p:cNvPr id="91" name="90 Rectángulo">
              <a:extLst>
                <a:ext uri="{FF2B5EF4-FFF2-40B4-BE49-F238E27FC236}">
                  <a16:creationId xmlns:a16="http://schemas.microsoft.com/office/drawing/2014/main" id="{F65574EB-657A-4D1D-BAB6-93B4450433BA}"/>
                </a:ext>
              </a:extLst>
            </p:cNvPr>
            <p:cNvSpPr/>
            <p:nvPr/>
          </p:nvSpPr>
          <p:spPr>
            <a:xfrm>
              <a:off x="5072066" y="5000636"/>
              <a:ext cx="1440000"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60" name="Picture 2" descr="C:\Users\VANESA\Documents\Pictogramas ARASAAC 2010\escuchar música.png">
              <a:extLst>
                <a:ext uri="{FF2B5EF4-FFF2-40B4-BE49-F238E27FC236}">
                  <a16:creationId xmlns:a16="http://schemas.microsoft.com/office/drawing/2014/main" id="{7BDA4FDA-3099-4BF0-9631-EEED4B47336A}"/>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80" y="500063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1" name="92 CuadroTexto">
              <a:extLst>
                <a:ext uri="{FF2B5EF4-FFF2-40B4-BE49-F238E27FC236}">
                  <a16:creationId xmlns:a16="http://schemas.microsoft.com/office/drawing/2014/main" id="{5FA30C71-2F14-45BD-A7D8-A9D96C3A7849}"/>
                </a:ext>
              </a:extLst>
            </p:cNvPr>
            <p:cNvSpPr txBox="1">
              <a:spLocks noChangeArrowheads="1"/>
            </p:cNvSpPr>
            <p:nvPr/>
          </p:nvSpPr>
          <p:spPr bwMode="auto">
            <a:xfrm>
              <a:off x="5072066" y="6000768"/>
              <a:ext cx="142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ESCUCHAR MÚSICA</a:t>
              </a:r>
            </a:p>
          </p:txBody>
        </p:sp>
      </p:grpSp>
      <p:grpSp>
        <p:nvGrpSpPr>
          <p:cNvPr id="9224" name="100 Grupo">
            <a:extLst>
              <a:ext uri="{FF2B5EF4-FFF2-40B4-BE49-F238E27FC236}">
                <a16:creationId xmlns:a16="http://schemas.microsoft.com/office/drawing/2014/main" id="{31BD358D-F3AF-4672-B267-42756BC31715}"/>
              </a:ext>
            </a:extLst>
          </p:cNvPr>
          <p:cNvGrpSpPr>
            <a:grpSpLocks/>
          </p:cNvGrpSpPr>
          <p:nvPr/>
        </p:nvGrpSpPr>
        <p:grpSpPr bwMode="auto">
          <a:xfrm>
            <a:off x="1643063" y="285750"/>
            <a:ext cx="1725612" cy="1462088"/>
            <a:chOff x="0" y="5000636"/>
            <a:chExt cx="1725720" cy="1461797"/>
          </a:xfrm>
        </p:grpSpPr>
        <p:sp>
          <p:nvSpPr>
            <p:cNvPr id="76" name="75 Rectángulo">
              <a:extLst>
                <a:ext uri="{FF2B5EF4-FFF2-40B4-BE49-F238E27FC236}">
                  <a16:creationId xmlns:a16="http://schemas.microsoft.com/office/drawing/2014/main" id="{3FC1701B-D433-4AAF-ACC5-0809C75546F9}"/>
                </a:ext>
              </a:extLst>
            </p:cNvPr>
            <p:cNvSpPr/>
            <p:nvPr/>
          </p:nvSpPr>
          <p:spPr>
            <a:xfrm>
              <a:off x="285768" y="5000636"/>
              <a:ext cx="1439952" cy="14395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56" name="Picture 31" descr="C:\Users\VANESA\Documents\Pictogramas ARASAAC 2010\saltar_5.png">
              <a:extLst>
                <a:ext uri="{FF2B5EF4-FFF2-40B4-BE49-F238E27FC236}">
                  <a16:creationId xmlns:a16="http://schemas.microsoft.com/office/drawing/2014/main" id="{F8BB3007-AB4D-4819-B294-9B08496F5D9A}"/>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667" r="13333"/>
            <a:stretch>
              <a:fillRect/>
            </a:stretch>
          </p:blipFill>
          <p:spPr bwMode="auto">
            <a:xfrm>
              <a:off x="714348" y="5000636"/>
              <a:ext cx="857256"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7" name="98 CuadroTexto">
              <a:extLst>
                <a:ext uri="{FF2B5EF4-FFF2-40B4-BE49-F238E27FC236}">
                  <a16:creationId xmlns:a16="http://schemas.microsoft.com/office/drawing/2014/main" id="{93FCBDEA-F4B5-4BD8-A264-A45776A76E9E}"/>
                </a:ext>
              </a:extLst>
            </p:cNvPr>
            <p:cNvSpPr txBox="1">
              <a:spLocks noChangeArrowheads="1"/>
            </p:cNvSpPr>
            <p:nvPr/>
          </p:nvSpPr>
          <p:spPr bwMode="auto">
            <a:xfrm>
              <a:off x="285720" y="6000768"/>
              <a:ext cx="142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HACER EJERCICIO</a:t>
              </a:r>
            </a:p>
          </p:txBody>
        </p:sp>
        <p:pic>
          <p:nvPicPr>
            <p:cNvPr id="9258" name="Picture 33" descr="C:\Users\VANESA\Documents\Pictogramas ARASAAC 2010\gimnasia_31.png">
              <a:extLst>
                <a:ext uri="{FF2B5EF4-FFF2-40B4-BE49-F238E27FC236}">
                  <a16:creationId xmlns:a16="http://schemas.microsoft.com/office/drawing/2014/main" id="{2926F935-8589-42C4-A4B3-FA409BEC3A36}"/>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00063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5" name="58 Grupo">
            <a:extLst>
              <a:ext uri="{FF2B5EF4-FFF2-40B4-BE49-F238E27FC236}">
                <a16:creationId xmlns:a16="http://schemas.microsoft.com/office/drawing/2014/main" id="{0285E3AB-9C85-44F3-8360-E96391401004}"/>
              </a:ext>
            </a:extLst>
          </p:cNvPr>
          <p:cNvGrpSpPr>
            <a:grpSpLocks/>
          </p:cNvGrpSpPr>
          <p:nvPr/>
        </p:nvGrpSpPr>
        <p:grpSpPr bwMode="auto">
          <a:xfrm>
            <a:off x="7000875" y="1928813"/>
            <a:ext cx="1439863" cy="1439862"/>
            <a:chOff x="3500430" y="4286256"/>
            <a:chExt cx="1440000" cy="1440000"/>
          </a:xfrm>
        </p:grpSpPr>
        <p:sp>
          <p:nvSpPr>
            <p:cNvPr id="87" name="86 Rectángulo">
              <a:extLst>
                <a:ext uri="{FF2B5EF4-FFF2-40B4-BE49-F238E27FC236}">
                  <a16:creationId xmlns:a16="http://schemas.microsoft.com/office/drawing/2014/main" id="{574F086A-269D-473A-81E7-DB18426DE28D}"/>
                </a:ext>
              </a:extLst>
            </p:cNvPr>
            <p:cNvSpPr/>
            <p:nvPr/>
          </p:nvSpPr>
          <p:spPr>
            <a:xfrm>
              <a:off x="3500430" y="428625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53" name="Picture 2" descr="C:\Users\VANESA\Documents\Pictogramas ARASAAC 2010\cuento.png">
              <a:extLst>
                <a:ext uri="{FF2B5EF4-FFF2-40B4-BE49-F238E27FC236}">
                  <a16:creationId xmlns:a16="http://schemas.microsoft.com/office/drawing/2014/main" id="{600585B8-89D3-4583-B486-F7E34652EBA2}"/>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06" y="428625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4" name="57 CuadroTexto">
              <a:extLst>
                <a:ext uri="{FF2B5EF4-FFF2-40B4-BE49-F238E27FC236}">
                  <a16:creationId xmlns:a16="http://schemas.microsoft.com/office/drawing/2014/main" id="{76554B38-19FC-4F39-BF23-126CEE507487}"/>
                </a:ext>
              </a:extLst>
            </p:cNvPr>
            <p:cNvSpPr txBox="1">
              <a:spLocks noChangeArrowheads="1"/>
            </p:cNvSpPr>
            <p:nvPr/>
          </p:nvSpPr>
          <p:spPr bwMode="auto">
            <a:xfrm>
              <a:off x="3571868" y="535782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CUENTO</a:t>
              </a:r>
            </a:p>
          </p:txBody>
        </p:sp>
      </p:grpSp>
      <p:grpSp>
        <p:nvGrpSpPr>
          <p:cNvPr id="9226" name="61 Grupo">
            <a:extLst>
              <a:ext uri="{FF2B5EF4-FFF2-40B4-BE49-F238E27FC236}">
                <a16:creationId xmlns:a16="http://schemas.microsoft.com/office/drawing/2014/main" id="{2837B506-76E1-474F-AB31-9748903F0446}"/>
              </a:ext>
            </a:extLst>
          </p:cNvPr>
          <p:cNvGrpSpPr>
            <a:grpSpLocks/>
          </p:cNvGrpSpPr>
          <p:nvPr/>
        </p:nvGrpSpPr>
        <p:grpSpPr bwMode="auto">
          <a:xfrm>
            <a:off x="214313" y="3571875"/>
            <a:ext cx="1439862" cy="1439863"/>
            <a:chOff x="5143504" y="4286256"/>
            <a:chExt cx="1440000" cy="1440000"/>
          </a:xfrm>
        </p:grpSpPr>
        <p:sp>
          <p:nvSpPr>
            <p:cNvPr id="92" name="91 Rectángulo">
              <a:extLst>
                <a:ext uri="{FF2B5EF4-FFF2-40B4-BE49-F238E27FC236}">
                  <a16:creationId xmlns:a16="http://schemas.microsoft.com/office/drawing/2014/main" id="{46858F3B-7DF2-4507-BC54-DABF7392CAF1}"/>
                </a:ext>
              </a:extLst>
            </p:cNvPr>
            <p:cNvSpPr/>
            <p:nvPr/>
          </p:nvSpPr>
          <p:spPr>
            <a:xfrm>
              <a:off x="5143504" y="4286256"/>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50" name="Picture 3" descr="C:\Users\VANESA\Documents\Pictogramas ARASAAC 2010\ordenador_1.png">
              <a:extLst>
                <a:ext uri="{FF2B5EF4-FFF2-40B4-BE49-F238E27FC236}">
                  <a16:creationId xmlns:a16="http://schemas.microsoft.com/office/drawing/2014/main" id="{94DCF00C-AC10-4206-9C96-3D8C963D8A5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80" y="428625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1" name="60 CuadroTexto">
              <a:extLst>
                <a:ext uri="{FF2B5EF4-FFF2-40B4-BE49-F238E27FC236}">
                  <a16:creationId xmlns:a16="http://schemas.microsoft.com/office/drawing/2014/main" id="{FB24AD7A-744D-4CE7-851F-9A443349DA30}"/>
                </a:ext>
              </a:extLst>
            </p:cNvPr>
            <p:cNvSpPr txBox="1">
              <a:spLocks noChangeArrowheads="1"/>
            </p:cNvSpPr>
            <p:nvPr/>
          </p:nvSpPr>
          <p:spPr bwMode="auto">
            <a:xfrm>
              <a:off x="5214942" y="5357826"/>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ORDENADOR</a:t>
              </a:r>
            </a:p>
          </p:txBody>
        </p:sp>
      </p:grpSp>
      <p:grpSp>
        <p:nvGrpSpPr>
          <p:cNvPr id="9227" name="104 Grupo">
            <a:extLst>
              <a:ext uri="{FF2B5EF4-FFF2-40B4-BE49-F238E27FC236}">
                <a16:creationId xmlns:a16="http://schemas.microsoft.com/office/drawing/2014/main" id="{22FF88E9-B71D-4849-A80F-738073973D1A}"/>
              </a:ext>
            </a:extLst>
          </p:cNvPr>
          <p:cNvGrpSpPr>
            <a:grpSpLocks/>
          </p:cNvGrpSpPr>
          <p:nvPr/>
        </p:nvGrpSpPr>
        <p:grpSpPr bwMode="auto">
          <a:xfrm>
            <a:off x="3571875" y="3571875"/>
            <a:ext cx="1439863" cy="1439863"/>
            <a:chOff x="3571868" y="3571876"/>
            <a:chExt cx="1439863" cy="1439863"/>
          </a:xfrm>
        </p:grpSpPr>
        <p:sp>
          <p:nvSpPr>
            <p:cNvPr id="96" name="95 Rectángulo">
              <a:extLst>
                <a:ext uri="{FF2B5EF4-FFF2-40B4-BE49-F238E27FC236}">
                  <a16:creationId xmlns:a16="http://schemas.microsoft.com/office/drawing/2014/main" id="{0489CC8B-A4BD-46D6-885C-3AF11E8A1D06}"/>
                </a:ext>
              </a:extLst>
            </p:cNvPr>
            <p:cNvSpPr/>
            <p:nvPr/>
          </p:nvSpPr>
          <p:spPr bwMode="auto">
            <a:xfrm>
              <a:off x="3571868" y="3571876"/>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248" name="63 CuadroTexto">
              <a:extLst>
                <a:ext uri="{FF2B5EF4-FFF2-40B4-BE49-F238E27FC236}">
                  <a16:creationId xmlns:a16="http://schemas.microsoft.com/office/drawing/2014/main" id="{4A204E9D-8A04-4427-BEB7-A3DE083AEA4E}"/>
                </a:ext>
              </a:extLst>
            </p:cNvPr>
            <p:cNvSpPr txBox="1">
              <a:spLocks noChangeArrowheads="1"/>
            </p:cNvSpPr>
            <p:nvPr/>
          </p:nvSpPr>
          <p:spPr bwMode="auto">
            <a:xfrm>
              <a:off x="3643299" y="4643344"/>
              <a:ext cx="1285762" cy="2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NUEVO</a:t>
              </a:r>
            </a:p>
          </p:txBody>
        </p:sp>
      </p:grpSp>
      <p:grpSp>
        <p:nvGrpSpPr>
          <p:cNvPr id="9228" name="99 Grupo">
            <a:extLst>
              <a:ext uri="{FF2B5EF4-FFF2-40B4-BE49-F238E27FC236}">
                <a16:creationId xmlns:a16="http://schemas.microsoft.com/office/drawing/2014/main" id="{0C7FFB45-CC3D-43D1-98B5-D8BD7E6BF313}"/>
              </a:ext>
            </a:extLst>
          </p:cNvPr>
          <p:cNvGrpSpPr>
            <a:grpSpLocks/>
          </p:cNvGrpSpPr>
          <p:nvPr/>
        </p:nvGrpSpPr>
        <p:grpSpPr bwMode="auto">
          <a:xfrm>
            <a:off x="1928813" y="1928813"/>
            <a:ext cx="1439862" cy="1439862"/>
            <a:chOff x="5572132" y="2000240"/>
            <a:chExt cx="1439863" cy="1439862"/>
          </a:xfrm>
        </p:grpSpPr>
        <p:sp>
          <p:nvSpPr>
            <p:cNvPr id="9" name="8 Rectángulo">
              <a:extLst>
                <a:ext uri="{FF2B5EF4-FFF2-40B4-BE49-F238E27FC236}">
                  <a16:creationId xmlns:a16="http://schemas.microsoft.com/office/drawing/2014/main" id="{6E1F8E0D-4DA8-45A1-B1B7-7372CB3758F6}"/>
                </a:ext>
              </a:extLst>
            </p:cNvPr>
            <p:cNvSpPr/>
            <p:nvPr/>
          </p:nvSpPr>
          <p:spPr bwMode="auto">
            <a:xfrm>
              <a:off x="5572132" y="2000240"/>
              <a:ext cx="1439863" cy="14398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245" name="16 CuadroTexto">
              <a:extLst>
                <a:ext uri="{FF2B5EF4-FFF2-40B4-BE49-F238E27FC236}">
                  <a16:creationId xmlns:a16="http://schemas.microsoft.com/office/drawing/2014/main" id="{423CC176-3631-4F01-AA17-8A4654114D19}"/>
                </a:ext>
              </a:extLst>
            </p:cNvPr>
            <p:cNvSpPr txBox="1">
              <a:spLocks noChangeArrowheads="1"/>
            </p:cNvSpPr>
            <p:nvPr/>
          </p:nvSpPr>
          <p:spPr bwMode="auto">
            <a:xfrm>
              <a:off x="5643570" y="3000372"/>
              <a:ext cx="1285762" cy="2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VER TELE</a:t>
              </a:r>
            </a:p>
          </p:txBody>
        </p:sp>
        <p:pic>
          <p:nvPicPr>
            <p:cNvPr id="9246" name="Picture 86" descr="C:\Users\VANESA\Desktop\tele.png">
              <a:extLst>
                <a:ext uri="{FF2B5EF4-FFF2-40B4-BE49-F238E27FC236}">
                  <a16:creationId xmlns:a16="http://schemas.microsoft.com/office/drawing/2014/main" id="{2D25679B-A5B5-4D21-8066-D30793EB52BF}"/>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8" y="200024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9" name="105 Grupo">
            <a:extLst>
              <a:ext uri="{FF2B5EF4-FFF2-40B4-BE49-F238E27FC236}">
                <a16:creationId xmlns:a16="http://schemas.microsoft.com/office/drawing/2014/main" id="{43F379FA-071F-49B9-B6E0-68D6898A2AF5}"/>
              </a:ext>
            </a:extLst>
          </p:cNvPr>
          <p:cNvGrpSpPr>
            <a:grpSpLocks/>
          </p:cNvGrpSpPr>
          <p:nvPr/>
        </p:nvGrpSpPr>
        <p:grpSpPr bwMode="auto">
          <a:xfrm>
            <a:off x="5357813" y="3571875"/>
            <a:ext cx="1439862" cy="1439863"/>
            <a:chOff x="3571868" y="3571876"/>
            <a:chExt cx="1439863" cy="1439863"/>
          </a:xfrm>
        </p:grpSpPr>
        <p:sp>
          <p:nvSpPr>
            <p:cNvPr id="107" name="106 Rectángulo">
              <a:extLst>
                <a:ext uri="{FF2B5EF4-FFF2-40B4-BE49-F238E27FC236}">
                  <a16:creationId xmlns:a16="http://schemas.microsoft.com/office/drawing/2014/main" id="{058DDC46-201C-4FA6-B2FD-2584295263D1}"/>
                </a:ext>
              </a:extLst>
            </p:cNvPr>
            <p:cNvSpPr/>
            <p:nvPr/>
          </p:nvSpPr>
          <p:spPr bwMode="auto">
            <a:xfrm>
              <a:off x="3571868" y="3571876"/>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243" name="63 CuadroTexto">
              <a:extLst>
                <a:ext uri="{FF2B5EF4-FFF2-40B4-BE49-F238E27FC236}">
                  <a16:creationId xmlns:a16="http://schemas.microsoft.com/office/drawing/2014/main" id="{65D5DE4E-DED1-4A63-88C8-469066DC1615}"/>
                </a:ext>
              </a:extLst>
            </p:cNvPr>
            <p:cNvSpPr txBox="1">
              <a:spLocks noChangeArrowheads="1"/>
            </p:cNvSpPr>
            <p:nvPr/>
          </p:nvSpPr>
          <p:spPr bwMode="auto">
            <a:xfrm>
              <a:off x="3643299" y="4643344"/>
              <a:ext cx="1285762" cy="2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NUEVO</a:t>
              </a:r>
            </a:p>
          </p:txBody>
        </p:sp>
      </p:grpSp>
      <p:grpSp>
        <p:nvGrpSpPr>
          <p:cNvPr id="9230" name="108 Grupo">
            <a:extLst>
              <a:ext uri="{FF2B5EF4-FFF2-40B4-BE49-F238E27FC236}">
                <a16:creationId xmlns:a16="http://schemas.microsoft.com/office/drawing/2014/main" id="{B4219487-C9B3-4032-B57B-208851C0B781}"/>
              </a:ext>
            </a:extLst>
          </p:cNvPr>
          <p:cNvGrpSpPr>
            <a:grpSpLocks/>
          </p:cNvGrpSpPr>
          <p:nvPr/>
        </p:nvGrpSpPr>
        <p:grpSpPr bwMode="auto">
          <a:xfrm>
            <a:off x="7000875" y="3571875"/>
            <a:ext cx="1439863" cy="1439863"/>
            <a:chOff x="3571868" y="3571876"/>
            <a:chExt cx="1439863" cy="1439863"/>
          </a:xfrm>
        </p:grpSpPr>
        <p:sp>
          <p:nvSpPr>
            <p:cNvPr id="110" name="109 Rectángulo">
              <a:extLst>
                <a:ext uri="{FF2B5EF4-FFF2-40B4-BE49-F238E27FC236}">
                  <a16:creationId xmlns:a16="http://schemas.microsoft.com/office/drawing/2014/main" id="{AC667F9B-59FD-4207-8E5E-D15A93A3E611}"/>
                </a:ext>
              </a:extLst>
            </p:cNvPr>
            <p:cNvSpPr/>
            <p:nvPr/>
          </p:nvSpPr>
          <p:spPr bwMode="auto">
            <a:xfrm>
              <a:off x="3571868" y="3571876"/>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241" name="63 CuadroTexto">
              <a:extLst>
                <a:ext uri="{FF2B5EF4-FFF2-40B4-BE49-F238E27FC236}">
                  <a16:creationId xmlns:a16="http://schemas.microsoft.com/office/drawing/2014/main" id="{2238DBA3-DAA5-4B23-8498-C4739BFB7212}"/>
                </a:ext>
              </a:extLst>
            </p:cNvPr>
            <p:cNvSpPr txBox="1">
              <a:spLocks noChangeArrowheads="1"/>
            </p:cNvSpPr>
            <p:nvPr/>
          </p:nvSpPr>
          <p:spPr bwMode="auto">
            <a:xfrm>
              <a:off x="3643299" y="4643344"/>
              <a:ext cx="1285762" cy="2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NUEVO</a:t>
              </a:r>
            </a:p>
          </p:txBody>
        </p:sp>
      </p:grpSp>
      <p:grpSp>
        <p:nvGrpSpPr>
          <p:cNvPr id="9231" name="114 Grupo">
            <a:extLst>
              <a:ext uri="{FF2B5EF4-FFF2-40B4-BE49-F238E27FC236}">
                <a16:creationId xmlns:a16="http://schemas.microsoft.com/office/drawing/2014/main" id="{E6022195-B787-4E9D-87A3-D5C171510A1A}"/>
              </a:ext>
            </a:extLst>
          </p:cNvPr>
          <p:cNvGrpSpPr>
            <a:grpSpLocks/>
          </p:cNvGrpSpPr>
          <p:nvPr/>
        </p:nvGrpSpPr>
        <p:grpSpPr bwMode="auto">
          <a:xfrm>
            <a:off x="1857375" y="3571875"/>
            <a:ext cx="1439863" cy="1439863"/>
            <a:chOff x="2500298" y="5214950"/>
            <a:chExt cx="1439863" cy="1439863"/>
          </a:xfrm>
        </p:grpSpPr>
        <p:grpSp>
          <p:nvGrpSpPr>
            <p:cNvPr id="9236" name="111 Grupo">
              <a:extLst>
                <a:ext uri="{FF2B5EF4-FFF2-40B4-BE49-F238E27FC236}">
                  <a16:creationId xmlns:a16="http://schemas.microsoft.com/office/drawing/2014/main" id="{A9A500CB-708F-40D0-A212-4A982CDABD35}"/>
                </a:ext>
              </a:extLst>
            </p:cNvPr>
            <p:cNvGrpSpPr>
              <a:grpSpLocks/>
            </p:cNvGrpSpPr>
            <p:nvPr/>
          </p:nvGrpSpPr>
          <p:grpSpPr bwMode="auto">
            <a:xfrm>
              <a:off x="2500298" y="5214950"/>
              <a:ext cx="1439863" cy="1439863"/>
              <a:chOff x="3571868" y="3571876"/>
              <a:chExt cx="1439863" cy="1439863"/>
            </a:xfrm>
          </p:grpSpPr>
          <p:sp>
            <p:nvSpPr>
              <p:cNvPr id="113" name="112 Rectángulo">
                <a:extLst>
                  <a:ext uri="{FF2B5EF4-FFF2-40B4-BE49-F238E27FC236}">
                    <a16:creationId xmlns:a16="http://schemas.microsoft.com/office/drawing/2014/main" id="{46D00D26-F4D2-48A6-A645-ACE2CA5DD30F}"/>
                  </a:ext>
                </a:extLst>
              </p:cNvPr>
              <p:cNvSpPr/>
              <p:nvPr/>
            </p:nvSpPr>
            <p:spPr bwMode="auto">
              <a:xfrm>
                <a:off x="3571868" y="3571876"/>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239" name="63 CuadroTexto">
                <a:extLst>
                  <a:ext uri="{FF2B5EF4-FFF2-40B4-BE49-F238E27FC236}">
                    <a16:creationId xmlns:a16="http://schemas.microsoft.com/office/drawing/2014/main" id="{11EBB15F-61E4-4470-A10C-3A190CEBC5B4}"/>
                  </a:ext>
                </a:extLst>
              </p:cNvPr>
              <p:cNvSpPr txBox="1">
                <a:spLocks noChangeArrowheads="1"/>
              </p:cNvSpPr>
              <p:nvPr/>
            </p:nvSpPr>
            <p:spPr bwMode="auto">
              <a:xfrm>
                <a:off x="3643299" y="4643344"/>
                <a:ext cx="1285762" cy="2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LLAMADA</a:t>
                </a:r>
              </a:p>
            </p:txBody>
          </p:sp>
        </p:grpSp>
        <p:pic>
          <p:nvPicPr>
            <p:cNvPr id="9237" name="Picture 4" descr="C:\Users\VANESA\Desktop\movil.png">
              <a:extLst>
                <a:ext uri="{FF2B5EF4-FFF2-40B4-BE49-F238E27FC236}">
                  <a16:creationId xmlns:a16="http://schemas.microsoft.com/office/drawing/2014/main" id="{8A8946D0-7857-4118-B26C-8692CDCC7B1A}"/>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74" y="5214950"/>
              <a:ext cx="1079897"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2" name="19 Grupo">
            <a:extLst>
              <a:ext uri="{FF2B5EF4-FFF2-40B4-BE49-F238E27FC236}">
                <a16:creationId xmlns:a16="http://schemas.microsoft.com/office/drawing/2014/main" id="{81B9C850-CFA8-402E-8B99-E44C18080409}"/>
              </a:ext>
            </a:extLst>
          </p:cNvPr>
          <p:cNvGrpSpPr>
            <a:grpSpLocks/>
          </p:cNvGrpSpPr>
          <p:nvPr/>
        </p:nvGrpSpPr>
        <p:grpSpPr bwMode="auto">
          <a:xfrm>
            <a:off x="5357813" y="1928813"/>
            <a:ext cx="1439862" cy="1439862"/>
            <a:chOff x="285720" y="214290"/>
            <a:chExt cx="1440000" cy="1440000"/>
          </a:xfrm>
        </p:grpSpPr>
        <p:sp>
          <p:nvSpPr>
            <p:cNvPr id="6" name="5 Rectángulo">
              <a:extLst>
                <a:ext uri="{FF2B5EF4-FFF2-40B4-BE49-F238E27FC236}">
                  <a16:creationId xmlns:a16="http://schemas.microsoft.com/office/drawing/2014/main" id="{2450DD61-6D10-471A-A49E-7D0C20DFC77F}"/>
                </a:ext>
              </a:extLst>
            </p:cNvPr>
            <p:cNvSpPr/>
            <p:nvPr/>
          </p:nvSpPr>
          <p:spPr>
            <a:xfrm>
              <a:off x="285720" y="214290"/>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9234" name="Picture 5" descr="C:\Users\VANESA\Desktop\tableta.png">
              <a:extLst>
                <a:ext uri="{FF2B5EF4-FFF2-40B4-BE49-F238E27FC236}">
                  <a16:creationId xmlns:a16="http://schemas.microsoft.com/office/drawing/2014/main" id="{6F53652B-3DA1-4233-8B9E-B222D491CC9B}"/>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34" y="21429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12 CuadroTexto">
              <a:extLst>
                <a:ext uri="{FF2B5EF4-FFF2-40B4-BE49-F238E27FC236}">
                  <a16:creationId xmlns:a16="http://schemas.microsoft.com/office/drawing/2014/main" id="{7EC5BA1F-F93D-4537-8C73-C24FDCD6B15A}"/>
                </a:ext>
              </a:extLst>
            </p:cNvPr>
            <p:cNvSpPr txBox="1">
              <a:spLocks noChangeArrowheads="1"/>
            </p:cNvSpPr>
            <p:nvPr/>
          </p:nvSpPr>
          <p:spPr bwMode="auto">
            <a:xfrm>
              <a:off x="428596" y="1285860"/>
              <a:ext cx="1285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200" b="1"/>
                <a:t>TABLET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2 CuadroTexto">
            <a:extLst>
              <a:ext uri="{FF2B5EF4-FFF2-40B4-BE49-F238E27FC236}">
                <a16:creationId xmlns:a16="http://schemas.microsoft.com/office/drawing/2014/main" id="{234EB6E8-525C-438B-8A13-112C59644D94}"/>
              </a:ext>
            </a:extLst>
          </p:cNvPr>
          <p:cNvSpPr txBox="1">
            <a:spLocks noChangeArrowheads="1"/>
          </p:cNvSpPr>
          <p:nvPr/>
        </p:nvSpPr>
        <p:spPr bwMode="auto">
          <a:xfrm>
            <a:off x="714375" y="214313"/>
            <a:ext cx="8143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u="sng"/>
              <a:t>PICTOGRAMA PARA INDICAR ACTIVIDADES FINALIZADAS</a:t>
            </a:r>
          </a:p>
        </p:txBody>
      </p:sp>
      <p:grpSp>
        <p:nvGrpSpPr>
          <p:cNvPr id="10243" name="9 Grupo">
            <a:extLst>
              <a:ext uri="{FF2B5EF4-FFF2-40B4-BE49-F238E27FC236}">
                <a16:creationId xmlns:a16="http://schemas.microsoft.com/office/drawing/2014/main" id="{DE5EA959-BF76-401F-B3CF-59D38C007683}"/>
              </a:ext>
            </a:extLst>
          </p:cNvPr>
          <p:cNvGrpSpPr>
            <a:grpSpLocks/>
          </p:cNvGrpSpPr>
          <p:nvPr/>
        </p:nvGrpSpPr>
        <p:grpSpPr bwMode="auto">
          <a:xfrm>
            <a:off x="571500" y="3286125"/>
            <a:ext cx="1439863" cy="1439863"/>
            <a:chOff x="571472" y="3286124"/>
            <a:chExt cx="1439863" cy="1439863"/>
          </a:xfrm>
        </p:grpSpPr>
        <p:sp>
          <p:nvSpPr>
            <p:cNvPr id="8" name="7 Rectángulo">
              <a:extLst>
                <a:ext uri="{FF2B5EF4-FFF2-40B4-BE49-F238E27FC236}">
                  <a16:creationId xmlns:a16="http://schemas.microsoft.com/office/drawing/2014/main" id="{81A2EC48-F210-4654-A33B-85B4721CA69C}"/>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87" name="Picture 2" descr="C:\Users\VANESA\Documents\Pictogramas ARASAAC 2010\visto.png">
              <a:extLst>
                <a:ext uri="{FF2B5EF4-FFF2-40B4-BE49-F238E27FC236}">
                  <a16:creationId xmlns:a16="http://schemas.microsoft.com/office/drawing/2014/main" id="{BE4C05D9-E998-448D-BB46-D49FC1EFE5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 name="14 Grupo">
            <a:extLst>
              <a:ext uri="{FF2B5EF4-FFF2-40B4-BE49-F238E27FC236}">
                <a16:creationId xmlns:a16="http://schemas.microsoft.com/office/drawing/2014/main" id="{AD28BC1C-AD25-431F-9AAB-4621D54E8AF9}"/>
              </a:ext>
            </a:extLst>
          </p:cNvPr>
          <p:cNvGrpSpPr>
            <a:grpSpLocks/>
          </p:cNvGrpSpPr>
          <p:nvPr/>
        </p:nvGrpSpPr>
        <p:grpSpPr bwMode="auto">
          <a:xfrm>
            <a:off x="2286000" y="3286125"/>
            <a:ext cx="1439863" cy="1439863"/>
            <a:chOff x="571472" y="3286124"/>
            <a:chExt cx="1439863" cy="1439863"/>
          </a:xfrm>
        </p:grpSpPr>
        <p:sp>
          <p:nvSpPr>
            <p:cNvPr id="16" name="15 Rectángulo">
              <a:extLst>
                <a:ext uri="{FF2B5EF4-FFF2-40B4-BE49-F238E27FC236}">
                  <a16:creationId xmlns:a16="http://schemas.microsoft.com/office/drawing/2014/main" id="{CD2CD50C-DFEA-4736-84EC-93764030DA27}"/>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85" name="Picture 2" descr="C:\Users\VANESA\Documents\Pictogramas ARASAAC 2010\visto.png">
              <a:extLst>
                <a:ext uri="{FF2B5EF4-FFF2-40B4-BE49-F238E27FC236}">
                  <a16:creationId xmlns:a16="http://schemas.microsoft.com/office/drawing/2014/main" id="{71DB94AA-491A-46C7-8592-8735AD5580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 name="17 Grupo">
            <a:extLst>
              <a:ext uri="{FF2B5EF4-FFF2-40B4-BE49-F238E27FC236}">
                <a16:creationId xmlns:a16="http://schemas.microsoft.com/office/drawing/2014/main" id="{18A9B5B0-CD7F-4B41-BB7A-3DEA695DE5D6}"/>
              </a:ext>
            </a:extLst>
          </p:cNvPr>
          <p:cNvGrpSpPr>
            <a:grpSpLocks/>
          </p:cNvGrpSpPr>
          <p:nvPr/>
        </p:nvGrpSpPr>
        <p:grpSpPr bwMode="auto">
          <a:xfrm>
            <a:off x="4000500" y="3286125"/>
            <a:ext cx="1439863" cy="1439863"/>
            <a:chOff x="571472" y="3286124"/>
            <a:chExt cx="1439863" cy="1439863"/>
          </a:xfrm>
        </p:grpSpPr>
        <p:sp>
          <p:nvSpPr>
            <p:cNvPr id="19" name="18 Rectángulo">
              <a:extLst>
                <a:ext uri="{FF2B5EF4-FFF2-40B4-BE49-F238E27FC236}">
                  <a16:creationId xmlns:a16="http://schemas.microsoft.com/office/drawing/2014/main" id="{9A3D89F1-0D08-4EFC-AAD1-029BBFD771D5}"/>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83" name="Picture 2" descr="C:\Users\VANESA\Documents\Pictogramas ARASAAC 2010\visto.png">
              <a:extLst>
                <a:ext uri="{FF2B5EF4-FFF2-40B4-BE49-F238E27FC236}">
                  <a16:creationId xmlns:a16="http://schemas.microsoft.com/office/drawing/2014/main" id="{0F5DFE39-A41C-4FBA-B186-42058BD1F25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6" name="20 Grupo">
            <a:extLst>
              <a:ext uri="{FF2B5EF4-FFF2-40B4-BE49-F238E27FC236}">
                <a16:creationId xmlns:a16="http://schemas.microsoft.com/office/drawing/2014/main" id="{66B24A75-D96C-44CD-A039-9BE888988FD4}"/>
              </a:ext>
            </a:extLst>
          </p:cNvPr>
          <p:cNvGrpSpPr>
            <a:grpSpLocks/>
          </p:cNvGrpSpPr>
          <p:nvPr/>
        </p:nvGrpSpPr>
        <p:grpSpPr bwMode="auto">
          <a:xfrm>
            <a:off x="5715000" y="3286125"/>
            <a:ext cx="1439863" cy="1439863"/>
            <a:chOff x="571472" y="3286124"/>
            <a:chExt cx="1439863" cy="1439863"/>
          </a:xfrm>
        </p:grpSpPr>
        <p:sp>
          <p:nvSpPr>
            <p:cNvPr id="22" name="21 Rectángulo">
              <a:extLst>
                <a:ext uri="{FF2B5EF4-FFF2-40B4-BE49-F238E27FC236}">
                  <a16:creationId xmlns:a16="http://schemas.microsoft.com/office/drawing/2014/main" id="{AA87E8DF-BA81-4796-894D-348DFFBDC9A0}"/>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81" name="Picture 2" descr="C:\Users\VANESA\Documents\Pictogramas ARASAAC 2010\visto.png">
              <a:extLst>
                <a:ext uri="{FF2B5EF4-FFF2-40B4-BE49-F238E27FC236}">
                  <a16:creationId xmlns:a16="http://schemas.microsoft.com/office/drawing/2014/main" id="{D637D1C0-8631-43D2-98BD-44B13FED7AA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7" name="23 Grupo">
            <a:extLst>
              <a:ext uri="{FF2B5EF4-FFF2-40B4-BE49-F238E27FC236}">
                <a16:creationId xmlns:a16="http://schemas.microsoft.com/office/drawing/2014/main" id="{0B3BEE50-13C9-4C0C-A7BC-D302905F550A}"/>
              </a:ext>
            </a:extLst>
          </p:cNvPr>
          <p:cNvGrpSpPr>
            <a:grpSpLocks/>
          </p:cNvGrpSpPr>
          <p:nvPr/>
        </p:nvGrpSpPr>
        <p:grpSpPr bwMode="auto">
          <a:xfrm>
            <a:off x="7358063" y="3286125"/>
            <a:ext cx="1439862" cy="1439863"/>
            <a:chOff x="571472" y="3286124"/>
            <a:chExt cx="1439863" cy="1439863"/>
          </a:xfrm>
        </p:grpSpPr>
        <p:sp>
          <p:nvSpPr>
            <p:cNvPr id="25" name="24 Rectángulo">
              <a:extLst>
                <a:ext uri="{FF2B5EF4-FFF2-40B4-BE49-F238E27FC236}">
                  <a16:creationId xmlns:a16="http://schemas.microsoft.com/office/drawing/2014/main" id="{5005C3A4-E85A-4A69-A36E-57F3708F07E5}"/>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79" name="Picture 2" descr="C:\Users\VANESA\Documents\Pictogramas ARASAAC 2010\visto.png">
              <a:extLst>
                <a:ext uri="{FF2B5EF4-FFF2-40B4-BE49-F238E27FC236}">
                  <a16:creationId xmlns:a16="http://schemas.microsoft.com/office/drawing/2014/main" id="{77A0FCF8-A6F3-48A8-8905-603847CFE57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8" name="26 Grupo">
            <a:extLst>
              <a:ext uri="{FF2B5EF4-FFF2-40B4-BE49-F238E27FC236}">
                <a16:creationId xmlns:a16="http://schemas.microsoft.com/office/drawing/2014/main" id="{39D27EFC-7C8C-48B8-9E2C-208507F02369}"/>
              </a:ext>
            </a:extLst>
          </p:cNvPr>
          <p:cNvGrpSpPr>
            <a:grpSpLocks/>
          </p:cNvGrpSpPr>
          <p:nvPr/>
        </p:nvGrpSpPr>
        <p:grpSpPr bwMode="auto">
          <a:xfrm>
            <a:off x="571500" y="4929188"/>
            <a:ext cx="1439863" cy="1439862"/>
            <a:chOff x="571472" y="3286124"/>
            <a:chExt cx="1439863" cy="1439863"/>
          </a:xfrm>
        </p:grpSpPr>
        <p:sp>
          <p:nvSpPr>
            <p:cNvPr id="28" name="27 Rectángulo">
              <a:extLst>
                <a:ext uri="{FF2B5EF4-FFF2-40B4-BE49-F238E27FC236}">
                  <a16:creationId xmlns:a16="http://schemas.microsoft.com/office/drawing/2014/main" id="{B4B46914-9A52-40BC-B9F4-F35D2809D60B}"/>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77" name="Picture 2" descr="C:\Users\VANESA\Documents\Pictogramas ARASAAC 2010\visto.png">
              <a:extLst>
                <a:ext uri="{FF2B5EF4-FFF2-40B4-BE49-F238E27FC236}">
                  <a16:creationId xmlns:a16="http://schemas.microsoft.com/office/drawing/2014/main" id="{2C3F3B02-4ECD-4E6A-A9B3-9425CA6E28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9" name="29 Grupo">
            <a:extLst>
              <a:ext uri="{FF2B5EF4-FFF2-40B4-BE49-F238E27FC236}">
                <a16:creationId xmlns:a16="http://schemas.microsoft.com/office/drawing/2014/main" id="{0DBAF010-3358-4883-A8AE-C84DC598A079}"/>
              </a:ext>
            </a:extLst>
          </p:cNvPr>
          <p:cNvGrpSpPr>
            <a:grpSpLocks/>
          </p:cNvGrpSpPr>
          <p:nvPr/>
        </p:nvGrpSpPr>
        <p:grpSpPr bwMode="auto">
          <a:xfrm>
            <a:off x="2286000" y="4929188"/>
            <a:ext cx="1439863" cy="1439862"/>
            <a:chOff x="571472" y="3286124"/>
            <a:chExt cx="1439863" cy="1439863"/>
          </a:xfrm>
        </p:grpSpPr>
        <p:sp>
          <p:nvSpPr>
            <p:cNvPr id="31" name="30 Rectángulo">
              <a:extLst>
                <a:ext uri="{FF2B5EF4-FFF2-40B4-BE49-F238E27FC236}">
                  <a16:creationId xmlns:a16="http://schemas.microsoft.com/office/drawing/2014/main" id="{DB130A0E-5739-4352-9F0E-347260529637}"/>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75" name="Picture 2" descr="C:\Users\VANESA\Documents\Pictogramas ARASAAC 2010\visto.png">
              <a:extLst>
                <a:ext uri="{FF2B5EF4-FFF2-40B4-BE49-F238E27FC236}">
                  <a16:creationId xmlns:a16="http://schemas.microsoft.com/office/drawing/2014/main" id="{29BE750B-1575-49FD-B11A-54FB4F4C79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0" name="32 Grupo">
            <a:extLst>
              <a:ext uri="{FF2B5EF4-FFF2-40B4-BE49-F238E27FC236}">
                <a16:creationId xmlns:a16="http://schemas.microsoft.com/office/drawing/2014/main" id="{A0143993-A5F6-45D8-A159-DF67C4E05743}"/>
              </a:ext>
            </a:extLst>
          </p:cNvPr>
          <p:cNvGrpSpPr>
            <a:grpSpLocks/>
          </p:cNvGrpSpPr>
          <p:nvPr/>
        </p:nvGrpSpPr>
        <p:grpSpPr bwMode="auto">
          <a:xfrm>
            <a:off x="4000500" y="4929188"/>
            <a:ext cx="1439863" cy="1439862"/>
            <a:chOff x="571472" y="3286124"/>
            <a:chExt cx="1439863" cy="1439863"/>
          </a:xfrm>
        </p:grpSpPr>
        <p:sp>
          <p:nvSpPr>
            <p:cNvPr id="34" name="33 Rectángulo">
              <a:extLst>
                <a:ext uri="{FF2B5EF4-FFF2-40B4-BE49-F238E27FC236}">
                  <a16:creationId xmlns:a16="http://schemas.microsoft.com/office/drawing/2014/main" id="{653D44E4-B01F-4742-9F06-D29B8737F27B}"/>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73" name="Picture 2" descr="C:\Users\VANESA\Documents\Pictogramas ARASAAC 2010\visto.png">
              <a:extLst>
                <a:ext uri="{FF2B5EF4-FFF2-40B4-BE49-F238E27FC236}">
                  <a16:creationId xmlns:a16="http://schemas.microsoft.com/office/drawing/2014/main" id="{0F249A4A-DEF2-4F3B-B1A8-2AA0AA8334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1" name="35 Grupo">
            <a:extLst>
              <a:ext uri="{FF2B5EF4-FFF2-40B4-BE49-F238E27FC236}">
                <a16:creationId xmlns:a16="http://schemas.microsoft.com/office/drawing/2014/main" id="{64BE2F25-EC78-48AB-90BC-68B2374F1D60}"/>
              </a:ext>
            </a:extLst>
          </p:cNvPr>
          <p:cNvGrpSpPr>
            <a:grpSpLocks/>
          </p:cNvGrpSpPr>
          <p:nvPr/>
        </p:nvGrpSpPr>
        <p:grpSpPr bwMode="auto">
          <a:xfrm>
            <a:off x="5715000" y="4929188"/>
            <a:ext cx="1439863" cy="1439862"/>
            <a:chOff x="571472" y="3286124"/>
            <a:chExt cx="1439863" cy="1439863"/>
          </a:xfrm>
        </p:grpSpPr>
        <p:sp>
          <p:nvSpPr>
            <p:cNvPr id="37" name="36 Rectángulo">
              <a:extLst>
                <a:ext uri="{FF2B5EF4-FFF2-40B4-BE49-F238E27FC236}">
                  <a16:creationId xmlns:a16="http://schemas.microsoft.com/office/drawing/2014/main" id="{26314979-E7B1-4CF6-B298-329DCD9939D6}"/>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71" name="Picture 2" descr="C:\Users\VANESA\Documents\Pictogramas ARASAAC 2010\visto.png">
              <a:extLst>
                <a:ext uri="{FF2B5EF4-FFF2-40B4-BE49-F238E27FC236}">
                  <a16:creationId xmlns:a16="http://schemas.microsoft.com/office/drawing/2014/main" id="{8166AD05-88DE-4CF9-8132-41D607633A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2" name="38 Grupo">
            <a:extLst>
              <a:ext uri="{FF2B5EF4-FFF2-40B4-BE49-F238E27FC236}">
                <a16:creationId xmlns:a16="http://schemas.microsoft.com/office/drawing/2014/main" id="{C347FAF2-7E56-4556-B3E2-0232F250E7BE}"/>
              </a:ext>
            </a:extLst>
          </p:cNvPr>
          <p:cNvGrpSpPr>
            <a:grpSpLocks/>
          </p:cNvGrpSpPr>
          <p:nvPr/>
        </p:nvGrpSpPr>
        <p:grpSpPr bwMode="auto">
          <a:xfrm>
            <a:off x="7358063" y="4929188"/>
            <a:ext cx="1439862" cy="1439862"/>
            <a:chOff x="571472" y="3286124"/>
            <a:chExt cx="1439863" cy="1439863"/>
          </a:xfrm>
        </p:grpSpPr>
        <p:sp>
          <p:nvSpPr>
            <p:cNvPr id="40" name="39 Rectángulo">
              <a:extLst>
                <a:ext uri="{FF2B5EF4-FFF2-40B4-BE49-F238E27FC236}">
                  <a16:creationId xmlns:a16="http://schemas.microsoft.com/office/drawing/2014/main" id="{B2F0FEEC-85CE-43DE-BB61-3E6DF7BCDE74}"/>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69" name="Picture 2" descr="C:\Users\VANESA\Documents\Pictogramas ARASAAC 2010\visto.png">
              <a:extLst>
                <a:ext uri="{FF2B5EF4-FFF2-40B4-BE49-F238E27FC236}">
                  <a16:creationId xmlns:a16="http://schemas.microsoft.com/office/drawing/2014/main" id="{FE342DB2-1E5C-42B3-B8F0-A044B7AF924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3" name="41 Grupo">
            <a:extLst>
              <a:ext uri="{FF2B5EF4-FFF2-40B4-BE49-F238E27FC236}">
                <a16:creationId xmlns:a16="http://schemas.microsoft.com/office/drawing/2014/main" id="{8BC96063-1163-4E75-9F55-31AA3CDDD666}"/>
              </a:ext>
            </a:extLst>
          </p:cNvPr>
          <p:cNvGrpSpPr>
            <a:grpSpLocks/>
          </p:cNvGrpSpPr>
          <p:nvPr/>
        </p:nvGrpSpPr>
        <p:grpSpPr bwMode="auto">
          <a:xfrm>
            <a:off x="571500" y="1571625"/>
            <a:ext cx="1439863" cy="1439863"/>
            <a:chOff x="571472" y="3286124"/>
            <a:chExt cx="1439863" cy="1439863"/>
          </a:xfrm>
        </p:grpSpPr>
        <p:sp>
          <p:nvSpPr>
            <p:cNvPr id="43" name="42 Rectángulo">
              <a:extLst>
                <a:ext uri="{FF2B5EF4-FFF2-40B4-BE49-F238E27FC236}">
                  <a16:creationId xmlns:a16="http://schemas.microsoft.com/office/drawing/2014/main" id="{3EB021CA-45FC-48BA-9557-E0FE273828EA}"/>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67" name="Picture 2" descr="C:\Users\VANESA\Documents\Pictogramas ARASAAC 2010\visto.png">
              <a:extLst>
                <a:ext uri="{FF2B5EF4-FFF2-40B4-BE49-F238E27FC236}">
                  <a16:creationId xmlns:a16="http://schemas.microsoft.com/office/drawing/2014/main" id="{60CEB996-317A-4192-9E12-00C070073BB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4" name="44 Grupo">
            <a:extLst>
              <a:ext uri="{FF2B5EF4-FFF2-40B4-BE49-F238E27FC236}">
                <a16:creationId xmlns:a16="http://schemas.microsoft.com/office/drawing/2014/main" id="{B60C9A51-0B7F-4BD0-8EF7-AF8527846649}"/>
              </a:ext>
            </a:extLst>
          </p:cNvPr>
          <p:cNvGrpSpPr>
            <a:grpSpLocks/>
          </p:cNvGrpSpPr>
          <p:nvPr/>
        </p:nvGrpSpPr>
        <p:grpSpPr bwMode="auto">
          <a:xfrm>
            <a:off x="2286000" y="1571625"/>
            <a:ext cx="1439863" cy="1439863"/>
            <a:chOff x="571472" y="3286124"/>
            <a:chExt cx="1439863" cy="1439863"/>
          </a:xfrm>
        </p:grpSpPr>
        <p:sp>
          <p:nvSpPr>
            <p:cNvPr id="46" name="45 Rectángulo">
              <a:extLst>
                <a:ext uri="{FF2B5EF4-FFF2-40B4-BE49-F238E27FC236}">
                  <a16:creationId xmlns:a16="http://schemas.microsoft.com/office/drawing/2014/main" id="{43FDC5F4-B1E9-40F5-9C87-1ACCAB8FC0FC}"/>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65" name="Picture 2" descr="C:\Users\VANESA\Documents\Pictogramas ARASAAC 2010\visto.png">
              <a:extLst>
                <a:ext uri="{FF2B5EF4-FFF2-40B4-BE49-F238E27FC236}">
                  <a16:creationId xmlns:a16="http://schemas.microsoft.com/office/drawing/2014/main" id="{C2E0CC1C-F6BF-4CC8-9B95-5E83BAAB991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5" name="47 Grupo">
            <a:extLst>
              <a:ext uri="{FF2B5EF4-FFF2-40B4-BE49-F238E27FC236}">
                <a16:creationId xmlns:a16="http://schemas.microsoft.com/office/drawing/2014/main" id="{D5EF4308-408F-4295-B6C1-0A98DDC1DCB5}"/>
              </a:ext>
            </a:extLst>
          </p:cNvPr>
          <p:cNvGrpSpPr>
            <a:grpSpLocks/>
          </p:cNvGrpSpPr>
          <p:nvPr/>
        </p:nvGrpSpPr>
        <p:grpSpPr bwMode="auto">
          <a:xfrm>
            <a:off x="4000500" y="1571625"/>
            <a:ext cx="1439863" cy="1439863"/>
            <a:chOff x="571472" y="3286124"/>
            <a:chExt cx="1439863" cy="1439863"/>
          </a:xfrm>
        </p:grpSpPr>
        <p:sp>
          <p:nvSpPr>
            <p:cNvPr id="49" name="48 Rectángulo">
              <a:extLst>
                <a:ext uri="{FF2B5EF4-FFF2-40B4-BE49-F238E27FC236}">
                  <a16:creationId xmlns:a16="http://schemas.microsoft.com/office/drawing/2014/main" id="{8632891D-7F51-4C55-AD3D-E423D92F8915}"/>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63" name="Picture 2" descr="C:\Users\VANESA\Documents\Pictogramas ARASAAC 2010\visto.png">
              <a:extLst>
                <a:ext uri="{FF2B5EF4-FFF2-40B4-BE49-F238E27FC236}">
                  <a16:creationId xmlns:a16="http://schemas.microsoft.com/office/drawing/2014/main" id="{91BA0DAF-A1EB-44D0-A301-C23E06C762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6" name="50 Grupo">
            <a:extLst>
              <a:ext uri="{FF2B5EF4-FFF2-40B4-BE49-F238E27FC236}">
                <a16:creationId xmlns:a16="http://schemas.microsoft.com/office/drawing/2014/main" id="{74E7261A-BE59-48A2-AF7A-3D318CB44877}"/>
              </a:ext>
            </a:extLst>
          </p:cNvPr>
          <p:cNvGrpSpPr>
            <a:grpSpLocks/>
          </p:cNvGrpSpPr>
          <p:nvPr/>
        </p:nvGrpSpPr>
        <p:grpSpPr bwMode="auto">
          <a:xfrm>
            <a:off x="5715000" y="1571625"/>
            <a:ext cx="1439863" cy="1439863"/>
            <a:chOff x="571472" y="3286124"/>
            <a:chExt cx="1439863" cy="1439863"/>
          </a:xfrm>
        </p:grpSpPr>
        <p:sp>
          <p:nvSpPr>
            <p:cNvPr id="52" name="51 Rectángulo">
              <a:extLst>
                <a:ext uri="{FF2B5EF4-FFF2-40B4-BE49-F238E27FC236}">
                  <a16:creationId xmlns:a16="http://schemas.microsoft.com/office/drawing/2014/main" id="{1CFCEE3B-88C6-4409-B99C-FEBE34B9777F}"/>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61" name="Picture 2" descr="C:\Users\VANESA\Documents\Pictogramas ARASAAC 2010\visto.png">
              <a:extLst>
                <a:ext uri="{FF2B5EF4-FFF2-40B4-BE49-F238E27FC236}">
                  <a16:creationId xmlns:a16="http://schemas.microsoft.com/office/drawing/2014/main" id="{835B6865-5A44-4E5D-A11B-E8F7E5E48F8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7" name="53 Grupo">
            <a:extLst>
              <a:ext uri="{FF2B5EF4-FFF2-40B4-BE49-F238E27FC236}">
                <a16:creationId xmlns:a16="http://schemas.microsoft.com/office/drawing/2014/main" id="{CE487649-E79D-4813-9E1B-65C05EB3D37F}"/>
              </a:ext>
            </a:extLst>
          </p:cNvPr>
          <p:cNvGrpSpPr>
            <a:grpSpLocks/>
          </p:cNvGrpSpPr>
          <p:nvPr/>
        </p:nvGrpSpPr>
        <p:grpSpPr bwMode="auto">
          <a:xfrm>
            <a:off x="7358063" y="1571625"/>
            <a:ext cx="1439862" cy="1439863"/>
            <a:chOff x="571472" y="3286124"/>
            <a:chExt cx="1439863" cy="1439863"/>
          </a:xfrm>
        </p:grpSpPr>
        <p:sp>
          <p:nvSpPr>
            <p:cNvPr id="55" name="54 Rectángulo">
              <a:extLst>
                <a:ext uri="{FF2B5EF4-FFF2-40B4-BE49-F238E27FC236}">
                  <a16:creationId xmlns:a16="http://schemas.microsoft.com/office/drawing/2014/main" id="{624E0EC1-2BF2-4D4A-BEA4-D79F9003DB49}"/>
                </a:ext>
              </a:extLst>
            </p:cNvPr>
            <p:cNvSpPr/>
            <p:nvPr/>
          </p:nvSpPr>
          <p:spPr bwMode="auto">
            <a:xfrm>
              <a:off x="571472" y="3286124"/>
              <a:ext cx="1439863" cy="14398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259" name="Picture 2" descr="C:\Users\VANESA\Documents\Pictogramas ARASAAC 2010\visto.png">
              <a:extLst>
                <a:ext uri="{FF2B5EF4-FFF2-40B4-BE49-F238E27FC236}">
                  <a16:creationId xmlns:a16="http://schemas.microsoft.com/office/drawing/2014/main" id="{E8508D7D-FB4E-4886-9C09-1EE791A822D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786" y="335756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478</Words>
  <Application>Microsoft Office PowerPoint</Application>
  <PresentationFormat>Presentación en pantalla (4:3)</PresentationFormat>
  <Paragraphs>99</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VANESA</dc:creator>
  <cp:lastModifiedBy>VANESA</cp:lastModifiedBy>
  <cp:revision>51</cp:revision>
  <dcterms:created xsi:type="dcterms:W3CDTF">2020-04-16T09:09:29Z</dcterms:created>
  <dcterms:modified xsi:type="dcterms:W3CDTF">2020-04-27T13:18:59Z</dcterms:modified>
</cp:coreProperties>
</file>