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09/01/2026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09/01/2026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09/01/2026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09/01/2026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09/01/2026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09/01/2026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09/01/2026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09/01/2026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09/01/2026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09/01/2026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09/01/2026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09/01/2026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56525"/>
              </p:ext>
            </p:extLst>
          </p:nvPr>
        </p:nvGraphicFramePr>
        <p:xfrm>
          <a:off x="683568" y="1046867"/>
          <a:ext cx="8208915" cy="515367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41667">
                  <a:extLst>
                    <a:ext uri="{9D8B030D-6E8A-4147-A177-3AD203B41FA5}">
                      <a16:colId xmlns:a16="http://schemas.microsoft.com/office/drawing/2014/main" val="2408345545"/>
                    </a:ext>
                  </a:extLst>
                </a:gridCol>
                <a:gridCol w="164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1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1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22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18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LUNES</a:t>
                      </a:r>
                      <a:endParaRPr lang="es-ES" sz="12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MARTES</a:t>
                      </a: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MIÉRCOLES</a:t>
                      </a: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JUEVES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ES" sz="12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VIERNES</a:t>
                      </a:r>
                      <a:endParaRPr lang="es-ES" sz="12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51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8. Macarrones con chorizo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Merluza.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ES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ES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9. </a:t>
                      </a: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Lentejas estofadas.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Hamburguesas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con patatas.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Fruta.</a:t>
                      </a: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42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12. Crema de verduras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b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Carne guisada </a:t>
                      </a: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con</a:t>
                      </a:r>
                      <a:r>
                        <a:rPr lang="es-ES" sz="10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ensalada.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b="0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Fruta.</a:t>
                      </a:r>
                      <a:endParaRPr lang="es-ES" sz="1000" b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ES" sz="1000" b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  <a:endParaRPr lang="es-ES" sz="11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13. Potaje de Lentejas.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Merluza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con ensalada.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Fruta.</a:t>
                      </a: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14.Sopa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de pollo.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Salmón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con patatas panadera.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15 Potaje de berzas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b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Huevos</a:t>
                      </a:r>
                      <a:r>
                        <a:rPr lang="es-ES" sz="10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rellenos gratinados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b="0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000" b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16. Arroz con pisto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1000" b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Pollo</a:t>
                      </a:r>
                      <a:r>
                        <a:rPr lang="es-ES" sz="10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al horno con ensalada</a:t>
                      </a: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1000" b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  <a:endParaRPr lang="es-ES" sz="11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4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19, Sopa de fideos.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Pizza casera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20, Ensalada templada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Arroz</a:t>
                      </a:r>
                      <a:r>
                        <a:rPr lang="es-ES" sz="10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Blanco, huevo frito y salchichas con tomate.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0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Fruta.</a:t>
                      </a:r>
                      <a:endParaRPr lang="es-ES" sz="1000" b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21, Brócoli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salteado con ajo.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Costillas al horno con patatas.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22,Fabas estofadas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Salmón con ensalada.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23, Lasaña de verduras.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Pechuga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de p</a:t>
                      </a: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ollo casera a la plancha.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6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26, Menestra de verduras.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Albóndigas caseras con patatas.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Fruta.</a:t>
                      </a: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27, Crema de espinacas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Pasta a la boloñesa casera.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28, Ensalada.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Fabada completa.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Fruta.</a:t>
                      </a: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29, Puré de zanahoria y calabaza.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Bacalao a</a:t>
                      </a: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la vizcaína.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1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30,Guisantes</a:t>
                      </a:r>
                      <a:r>
                        <a:rPr lang="es-ES" sz="1100" b="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con jamón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="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Conejo guisado con arroz.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S" sz="1100" b="0" baseline="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Fruta</a:t>
                      </a:r>
                      <a:endParaRPr lang="es-ES" sz="11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18" marR="61718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1259632" y="353509"/>
            <a:ext cx="58272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MENÚ ESCOLAR  </a:t>
            </a:r>
            <a:r>
              <a:rPr lang="es-ES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ENERO</a:t>
            </a:r>
            <a:endParaRPr lang="es-ES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300192" y="6165304"/>
            <a:ext cx="2376264" cy="64633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/>
              <a:t>C.P. LA PLAZA  </a:t>
            </a:r>
            <a:endParaRPr lang="es-ES" dirty="0" smtClean="0"/>
          </a:p>
          <a:p>
            <a:r>
              <a:rPr lang="es-ES" dirty="0" smtClean="0"/>
              <a:t>CURSO    2025/2026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66896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194</Words>
  <Application>Microsoft Office PowerPoint</Application>
  <PresentationFormat>Presentación en pantalla (4:3)</PresentationFormat>
  <Paragraphs>95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Direccion</dc:creator>
  <cp:lastModifiedBy>C.P. La Plaza</cp:lastModifiedBy>
  <cp:revision>24</cp:revision>
  <cp:lastPrinted>2026-01-08T15:22:40Z</cp:lastPrinted>
  <dcterms:created xsi:type="dcterms:W3CDTF">2022-09-27T08:30:28Z</dcterms:created>
  <dcterms:modified xsi:type="dcterms:W3CDTF">2026-01-09T08:56:48Z</dcterms:modified>
</cp:coreProperties>
</file>