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27/03/2026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n/photo/872535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Una flor rosa&#10;&#10;Descripción generada automáticamente">
            <a:extLst>
              <a:ext uri="{FF2B5EF4-FFF2-40B4-BE49-F238E27FC236}">
                <a16:creationId xmlns:a16="http://schemas.microsoft.com/office/drawing/2014/main" id="{837CCB4A-C285-1677-1D49-B48AC63333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738039"/>
              </p:ext>
            </p:extLst>
          </p:nvPr>
        </p:nvGraphicFramePr>
        <p:xfrm>
          <a:off x="323528" y="382259"/>
          <a:ext cx="8532442" cy="49834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44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1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21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2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13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LUNES</a:t>
                      </a: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MARTES</a:t>
                      </a: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MIÉRCOLES</a:t>
                      </a: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JUEVES</a:t>
                      </a: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VIERNES</a:t>
                      </a: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7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6,Lentejas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Tortilla de patata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7,</a:t>
                      </a:r>
                      <a:r>
                        <a:rPr lang="es-ES" sz="1100" b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Ensalada templada con jamón serrano.</a:t>
                      </a:r>
                      <a:endParaRPr lang="es-ES" sz="1100" b="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Medallones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de merluza.</a:t>
                      </a: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</a:t>
                      </a: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 Salteado de verduras y champiñones.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Lasaña casera</a:t>
                      </a: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9,Patatas con verduras de temporada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Pechuga de pollo con ensalada.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="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b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10,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Ensalada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de pasta integral.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Bacalao a la riojana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Lácteo</a:t>
                      </a: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None/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7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13.</a:t>
                      </a:r>
                      <a:r>
                        <a:rPr lang="es-ES" sz="10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Ensaladilla </a:t>
                      </a:r>
                      <a:r>
                        <a:rPr lang="es-ES" sz="10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rusa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baseline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Pollo al chilindrón.</a:t>
                      </a:r>
                      <a:endParaRPr lang="es-ES" sz="1000" baseline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baseline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14.Sopa </a:t>
                      </a:r>
                      <a:r>
                        <a:rPr lang="es-ES" sz="1000" b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de cocido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Cocido de garbanzos</a:t>
                      </a:r>
                      <a:endParaRPr lang="es-ES" sz="10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b="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b="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15.Paella </a:t>
                      </a:r>
                      <a:r>
                        <a:rPr lang="es-ES" sz="10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de verduras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Merluza en salsa con patatas panadera.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ES" sz="10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16.Ensalada de lechuga.</a:t>
                      </a:r>
                      <a:endParaRPr lang="es-ES" sz="1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Conejo guisado con arroz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ES" sz="1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17.Puré</a:t>
                      </a:r>
                      <a:r>
                        <a:rPr lang="es-ES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000" b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de calabacín.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b="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Cocido de guisantes.</a:t>
                      </a:r>
                      <a:endParaRPr lang="es-ES" sz="1000" b="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b="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Brownie</a:t>
                      </a:r>
                      <a:endParaRPr lang="es-ES" sz="1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88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20. </a:t>
                      </a:r>
                      <a:r>
                        <a:rPr lang="es-ES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0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Huevos rellenos de bonito y mayonesa.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Fréjoles con jamón, chorizo y patatas.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0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21. </a:t>
                      </a:r>
                      <a:r>
                        <a:rPr lang="es-ES" sz="11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Arroz blanco.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Calamares en su tinta.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22 </a:t>
                      </a:r>
                      <a:r>
                        <a:rPr lang="es-ES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Ensalada de lechuga y tomate.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Ternera guisada con patatas fritas.</a:t>
                      </a:r>
                      <a:endParaRPr lang="es-ES" sz="11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4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23.Alubias </a:t>
                      </a:r>
                      <a:r>
                        <a:rPr lang="es-ES" sz="11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negras con </a:t>
                      </a: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arroz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Flamenquines de jamón y queso.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24.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Ensalada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Hamburguesa completa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297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27. Coliflor con bechamel y queso.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Costillas de cerdo al horno.</a:t>
                      </a: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28.Arroz </a:t>
                      </a:r>
                      <a:r>
                        <a:rPr lang="es-ES" sz="11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integral con jamón, guisantes y tortilla francesa.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Salmón en hojaldre.</a:t>
                      </a:r>
                      <a:endParaRPr lang="es-ES" sz="1100" b="0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="0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29.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Ensaladilla rusa de verduras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Tortilla de patata</a:t>
                      </a:r>
                      <a:endParaRPr lang="es-ES" sz="1100" baseline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30, </a:t>
                      </a:r>
                      <a:r>
                        <a:rPr lang="es-ES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Entremeses calientes.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Perrito caliente con patatas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Helado.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(Petición</a:t>
                      </a:r>
                      <a:r>
                        <a:rPr lang="es-ES" sz="1100" b="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5º y 6º)</a:t>
                      </a:r>
                      <a:endParaRPr lang="es-ES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festivo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3131030" y="6463"/>
            <a:ext cx="2881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MENÚ ESCOLAR  ABRIL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23528" y="5235577"/>
            <a:ext cx="8532440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FRUTA : mandarinas, manzanas, plátanos, pera, fresas. (Si sobra leche o yogur sin azúcar del Programa de Leche en la escuela se dará de postre junto con la fruta)</a:t>
            </a:r>
          </a:p>
          <a:p>
            <a:r>
              <a:rPr lang="es-ES" sz="1000" dirty="0" smtClean="0"/>
              <a:t>ENSALADA NORMAL: lechuga y tomate aliñada con aceite de oliva, vinagre y sal. La lechuga es del huerto del cole hasta acabar existencias.</a:t>
            </a:r>
          </a:p>
          <a:p>
            <a:r>
              <a:rPr lang="es-ES" sz="1000" dirty="0" smtClean="0"/>
              <a:t>MENESTRA: judías, zanahoria, patatas cocidas, espinacas, guisantes.</a:t>
            </a:r>
          </a:p>
          <a:p>
            <a:r>
              <a:rPr lang="es-ES" sz="1000" dirty="0" smtClean="0"/>
              <a:t>Verduras de temporada y de la huerta del cole.</a:t>
            </a:r>
          </a:p>
          <a:p>
            <a:r>
              <a:rPr lang="es-ES" sz="1000" dirty="0" smtClean="0"/>
              <a:t>Ternera de kilómetro 0.</a:t>
            </a:r>
          </a:p>
          <a:p>
            <a:r>
              <a:rPr lang="es-ES" sz="1000" dirty="0" smtClean="0"/>
              <a:t>Sal yodada en todos los platos. </a:t>
            </a:r>
            <a:r>
              <a:rPr lang="es-ES" sz="1000" b="1" dirty="0" smtClean="0"/>
              <a:t>Ningún plato es precocinado</a:t>
            </a:r>
            <a:r>
              <a:rPr lang="es-ES" sz="1000" dirty="0" smtClean="0"/>
              <a:t>. Salvo los del día 30: entremeses (</a:t>
            </a:r>
            <a:r>
              <a:rPr lang="es-ES" sz="1000" dirty="0" err="1" smtClean="0"/>
              <a:t>criquetas</a:t>
            </a:r>
            <a:r>
              <a:rPr lang="es-ES" sz="1000" dirty="0" smtClean="0"/>
              <a:t>, empanadillas y rabas) y </a:t>
            </a:r>
            <a:r>
              <a:rPr lang="es-ES" sz="1000" dirty="0" err="1" smtClean="0"/>
              <a:t>salchichasc</a:t>
            </a:r>
            <a:endParaRPr lang="es-ES" sz="1000" dirty="0" smtClean="0"/>
          </a:p>
          <a:p>
            <a:r>
              <a:rPr lang="es-ES" sz="1000" dirty="0" smtClean="0"/>
              <a:t>Aceite de Oliva y/o aceite de girasol, según platos.</a:t>
            </a:r>
            <a:endParaRPr lang="es-ES" sz="1000" dirty="0"/>
          </a:p>
        </p:txBody>
      </p:sp>
      <p:sp>
        <p:nvSpPr>
          <p:cNvPr id="6" name="5 Rectángulo"/>
          <p:cNvSpPr/>
          <p:nvPr/>
        </p:nvSpPr>
        <p:spPr>
          <a:xfrm>
            <a:off x="7554880" y="6035796"/>
            <a:ext cx="1296144" cy="738664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C.P. LA PLAZA  </a:t>
            </a:r>
          </a:p>
          <a:p>
            <a:r>
              <a:rPr lang="es-ES" sz="1400" dirty="0"/>
              <a:t>CURSO    </a:t>
            </a:r>
            <a:r>
              <a:rPr lang="es-ES" sz="1400" dirty="0" smtClean="0"/>
              <a:t>2025/2026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26866896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361</Words>
  <Application>Microsoft Office PowerPoint</Application>
  <PresentationFormat>Presentación en pantalla (4:3)</PresentationFormat>
  <Paragraphs>108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Direccion</dc:creator>
  <cp:lastModifiedBy>C.P. La Plaza</cp:lastModifiedBy>
  <cp:revision>27</cp:revision>
  <cp:lastPrinted>2026-03-27T15:32:56Z</cp:lastPrinted>
  <dcterms:created xsi:type="dcterms:W3CDTF">2022-09-27T08:30:28Z</dcterms:created>
  <dcterms:modified xsi:type="dcterms:W3CDTF">2026-03-27T15:35:33Z</dcterms:modified>
</cp:coreProperties>
</file>