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6"/>
  </p:notesMasterIdLst>
  <p:sldIdLst>
    <p:sldId id="284" r:id="rId2"/>
    <p:sldId id="285" r:id="rId3"/>
    <p:sldId id="275" r:id="rId4"/>
    <p:sldId id="276" r:id="rId5"/>
    <p:sldId id="282" r:id="rId6"/>
    <p:sldId id="283" r:id="rId7"/>
    <p:sldId id="281" r:id="rId8"/>
    <p:sldId id="280" r:id="rId9"/>
    <p:sldId id="279" r:id="rId10"/>
    <p:sldId id="278" r:id="rId11"/>
    <p:sldId id="259" r:id="rId12"/>
    <p:sldId id="257" r:id="rId13"/>
    <p:sldId id="258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E466B-7BBB-4CF5-A910-2E61AB5C713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28E94-A78B-40BD-BB4A-CCFD93E801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69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28E94-A78B-40BD-BB4A-CCFD93E801E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06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2F2-5991-4867-B63C-FEE0A0ECC9C8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D74-46E4-49C6-976D-AB85336667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43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2F2-5991-4867-B63C-FEE0A0ECC9C8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D74-46E4-49C6-976D-AB85336667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65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2F2-5991-4867-B63C-FEE0A0ECC9C8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D74-46E4-49C6-976D-AB8533666755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24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2F2-5991-4867-B63C-FEE0A0ECC9C8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D74-46E4-49C6-976D-AB85336667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32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2F2-5991-4867-B63C-FEE0A0ECC9C8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D74-46E4-49C6-976D-AB8533666755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886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2F2-5991-4867-B63C-FEE0A0ECC9C8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D74-46E4-49C6-976D-AB85336667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52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2F2-5991-4867-B63C-FEE0A0ECC9C8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D74-46E4-49C6-976D-AB85336667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054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2F2-5991-4867-B63C-FEE0A0ECC9C8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D74-46E4-49C6-976D-AB85336667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90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2F2-5991-4867-B63C-FEE0A0ECC9C8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D74-46E4-49C6-976D-AB853366675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0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2F2-5991-4867-B63C-FEE0A0ECC9C8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D74-46E4-49C6-976D-AB85336667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10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2F2-5991-4867-B63C-FEE0A0ECC9C8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D74-46E4-49C6-976D-AB85336667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91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2F2-5991-4867-B63C-FEE0A0ECC9C8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D74-46E4-49C6-976D-AB85336667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62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2F2-5991-4867-B63C-FEE0A0ECC9C8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D74-46E4-49C6-976D-AB85336667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73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2F2-5991-4867-B63C-FEE0A0ECC9C8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D74-46E4-49C6-976D-AB85336667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12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2F2-5991-4867-B63C-FEE0A0ECC9C8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D74-46E4-49C6-976D-AB85336667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45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2F2-5991-4867-B63C-FEE0A0ECC9C8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D74-46E4-49C6-976D-AB85336667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76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2F2-5991-4867-B63C-FEE0A0ECC9C8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D74-46E4-49C6-976D-AB85336667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93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B72F2-5991-4867-B63C-FEE0A0ECC9C8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EAFD74-46E4-49C6-976D-AB85336667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90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6879E-F5CA-48A5-A478-778A5A2A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IES RAMÓN MENÉNDEZ PIDAL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Marcador de contenido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E40757C4-DA0A-406B-B25B-7223AEDD5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8" y="1130300"/>
            <a:ext cx="4133850" cy="4133850"/>
          </a:xfrm>
        </p:spPr>
      </p:pic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CD7352B3-86E1-4C6F-92AF-AADBEF3A1A63}"/>
              </a:ext>
            </a:extLst>
          </p:cNvPr>
          <p:cNvSpPr txBox="1">
            <a:spLocks/>
          </p:cNvSpPr>
          <p:nvPr/>
        </p:nvSpPr>
        <p:spPr>
          <a:xfrm>
            <a:off x="4881100" y="5824291"/>
            <a:ext cx="4011380" cy="845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XVIII FORO SOLIDARIO DE AVILÉS</a:t>
            </a:r>
          </a:p>
        </p:txBody>
      </p:sp>
    </p:spTree>
    <p:extLst>
      <p:ext uri="{BB962C8B-B14F-4D97-AF65-F5344CB8AC3E}">
        <p14:creationId xmlns:p14="http://schemas.microsoft.com/office/powerpoint/2010/main" val="2935025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Imagen 4" descr="Imagen que contiene interior, cama, cobija, puesto&#10;&#10;Descripción generada automáticamente">
            <a:extLst>
              <a:ext uri="{FF2B5EF4-FFF2-40B4-BE49-F238E27FC236}">
                <a16:creationId xmlns:a16="http://schemas.microsoft.com/office/drawing/2014/main" id="{1D72A800-9C52-4D78-A903-3DBDAB29C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5715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955501" y="4502552"/>
            <a:ext cx="2188499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15125" y="-16625"/>
            <a:ext cx="2000611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2192" y="-16625"/>
            <a:ext cx="951808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280" y="-16624"/>
            <a:ext cx="1487720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6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622592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44732" y="1457435"/>
            <a:ext cx="5252672" cy="393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3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5143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04" y="1066377"/>
            <a:ext cx="460480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9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45" y="332656"/>
            <a:ext cx="612068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07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96" y="1689482"/>
            <a:ext cx="3487503" cy="348750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0978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75" y="1689481"/>
            <a:ext cx="3487503" cy="34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96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r="21585" b="2"/>
          <a:stretch/>
        </p:blipFill>
        <p:spPr>
          <a:xfrm>
            <a:off x="20" y="10"/>
            <a:ext cx="4751286" cy="6852984"/>
          </a:xfrm>
          <a:custGeom>
            <a:avLst/>
            <a:gdLst/>
            <a:ahLst/>
            <a:cxnLst/>
            <a:rect l="l" t="t" r="r" b="b"/>
            <a:pathLst>
              <a:path w="6335075" h="6852994">
                <a:moveTo>
                  <a:pt x="0" y="0"/>
                </a:moveTo>
                <a:lnTo>
                  <a:pt x="6047365" y="0"/>
                </a:lnTo>
                <a:lnTo>
                  <a:pt x="2873531" y="6852993"/>
                </a:lnTo>
                <a:lnTo>
                  <a:pt x="6335075" y="6852993"/>
                </a:lnTo>
                <a:lnTo>
                  <a:pt x="6335075" y="6852994"/>
                </a:lnTo>
                <a:lnTo>
                  <a:pt x="0" y="6852994"/>
                </a:lnTo>
                <a:close/>
              </a:path>
            </a:pathLst>
          </a:cu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" b="-1"/>
          <a:stretch/>
        </p:blipFill>
        <p:spPr>
          <a:xfrm>
            <a:off x="2287692" y="10"/>
            <a:ext cx="6856308" cy="6857990"/>
          </a:xfrm>
          <a:custGeom>
            <a:avLst/>
            <a:gdLst/>
            <a:ahLst/>
            <a:cxnLst/>
            <a:rect l="l" t="t" r="r" b="b"/>
            <a:pathLst>
              <a:path w="9141744" h="6858000">
                <a:moveTo>
                  <a:pt x="3178693" y="0"/>
                </a:moveTo>
                <a:lnTo>
                  <a:pt x="9141744" y="0"/>
                </a:lnTo>
                <a:lnTo>
                  <a:pt x="914174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1755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r="13618" b="2"/>
          <a:stretch/>
        </p:blipFill>
        <p:spPr>
          <a:xfrm>
            <a:off x="20" y="10"/>
            <a:ext cx="4751286" cy="6852984"/>
          </a:xfrm>
          <a:custGeom>
            <a:avLst/>
            <a:gdLst/>
            <a:ahLst/>
            <a:cxnLst/>
            <a:rect l="l" t="t" r="r" b="b"/>
            <a:pathLst>
              <a:path w="6335075" h="6852994">
                <a:moveTo>
                  <a:pt x="0" y="0"/>
                </a:moveTo>
                <a:lnTo>
                  <a:pt x="6047365" y="0"/>
                </a:lnTo>
                <a:lnTo>
                  <a:pt x="2873531" y="6852993"/>
                </a:lnTo>
                <a:lnTo>
                  <a:pt x="6335075" y="6852993"/>
                </a:lnTo>
                <a:lnTo>
                  <a:pt x="6335075" y="6852994"/>
                </a:lnTo>
                <a:lnTo>
                  <a:pt x="0" y="6852994"/>
                </a:lnTo>
                <a:close/>
              </a:path>
            </a:pathLst>
          </a:cu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-1" b="-1"/>
          <a:stretch/>
        </p:blipFill>
        <p:spPr>
          <a:xfrm>
            <a:off x="2287692" y="10"/>
            <a:ext cx="6856308" cy="6857990"/>
          </a:xfrm>
          <a:custGeom>
            <a:avLst/>
            <a:gdLst/>
            <a:ahLst/>
            <a:cxnLst/>
            <a:rect l="l" t="t" r="r" b="b"/>
            <a:pathLst>
              <a:path w="9141744" h="6858000">
                <a:moveTo>
                  <a:pt x="3178693" y="0"/>
                </a:moveTo>
                <a:lnTo>
                  <a:pt x="9141744" y="0"/>
                </a:lnTo>
                <a:lnTo>
                  <a:pt x="914174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45065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05EA3C-F6FE-4717-9D16-1FC1BFCEA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872A32-4C50-4CBB-8F41-10A7E35AB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30786" b="2"/>
          <a:stretch/>
        </p:blipFill>
        <p:spPr>
          <a:xfrm>
            <a:off x="482600" y="643467"/>
            <a:ext cx="3848099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F12DB6-A8DD-4C76-A2CD-C90EB6BBB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1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3" r="1556" b="2"/>
          <a:stretch/>
        </p:blipFill>
        <p:spPr>
          <a:xfrm>
            <a:off x="4817490" y="643467"/>
            <a:ext cx="3848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38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05EA3C-F6FE-4717-9D16-1FC1BFCEA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872A32-4C50-4CBB-8F41-10A7E35AB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3" r="3536" b="2"/>
          <a:stretch/>
        </p:blipFill>
        <p:spPr>
          <a:xfrm>
            <a:off x="482600" y="643467"/>
            <a:ext cx="3848099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F12DB6-A8DD-4C76-A2CD-C90EB6BBB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1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r="11733" b="2"/>
          <a:stretch/>
        </p:blipFill>
        <p:spPr>
          <a:xfrm>
            <a:off x="4817490" y="643467"/>
            <a:ext cx="3848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8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2E6E470-6BCE-4B97-B4C1-C3EB26FFB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578133"/>
            <a:ext cx="3251601" cy="2875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RED DE ESCUELAS ASOCIADAS A LA UNESCO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88E4A3-F1E4-4A16-BCC2-02114BE9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300" y="4453667"/>
            <a:ext cx="3251601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PROYECTO DESPLASTIFÍCATE</a:t>
            </a:r>
          </a:p>
        </p:txBody>
      </p:sp>
      <p:pic>
        <p:nvPicPr>
          <p:cNvPr id="4" name="Imagen 3" descr="Dibujo abstracto de colores&#10;&#10;Descripción generada automáticamente con confianza baja">
            <a:extLst>
              <a:ext uri="{FF2B5EF4-FFF2-40B4-BE49-F238E27FC236}">
                <a16:creationId xmlns:a16="http://schemas.microsoft.com/office/drawing/2014/main" id="{03F08CC0-D958-43D2-AD99-27B65A425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8"/>
          <a:stretch/>
        </p:blipFill>
        <p:spPr>
          <a:xfrm>
            <a:off x="4571998" y="2540036"/>
            <a:ext cx="2460460" cy="204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5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04" y="1066377"/>
            <a:ext cx="460480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46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622592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75" y="1131994"/>
            <a:ext cx="4590386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87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4" y="1265323"/>
            <a:ext cx="5609210" cy="420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12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622592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73" y="1131994"/>
            <a:ext cx="3442789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91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57ADA9C-7376-4E3A-A16A-4ADAF8EAC6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r="3350" b="-1"/>
          <a:stretch/>
        </p:blipFill>
        <p:spPr>
          <a:xfrm>
            <a:off x="572650" y="1124744"/>
            <a:ext cx="6418342" cy="481375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5715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955501" y="4502552"/>
            <a:ext cx="2188499" cy="23554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15125" y="-16625"/>
            <a:ext cx="2000611" cy="68746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2192" y="-16625"/>
            <a:ext cx="951808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280" y="-16624"/>
            <a:ext cx="1487720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0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ecife de coral bajo el agua">
            <a:extLst>
              <a:ext uri="{FF2B5EF4-FFF2-40B4-BE49-F238E27FC236}">
                <a16:creationId xmlns:a16="http://schemas.microsoft.com/office/drawing/2014/main" id="{E52FD7E3-5599-45FD-998E-3172B22D9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36842" r="11582" b="-2"/>
          <a:stretch/>
        </p:blipFill>
        <p:spPr>
          <a:xfrm>
            <a:off x="3842657" y="-1"/>
            <a:ext cx="529896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6882AD-70F5-4107-A6B4-1A4AA3828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649" y="764704"/>
            <a:ext cx="3842636" cy="1793029"/>
          </a:xfrm>
        </p:spPr>
        <p:txBody>
          <a:bodyPr>
            <a:normAutofit/>
          </a:bodyPr>
          <a:lstStyle/>
          <a:p>
            <a:r>
              <a:rPr lang="es-ES" sz="4200" dirty="0"/>
              <a:t>UN MAR SIN PLÁSTICOS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F24334-5E91-4C04-9BB3-DFD9BB732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267" y="2848837"/>
            <a:ext cx="3843647" cy="3100443"/>
          </a:xfrm>
        </p:spPr>
        <p:txBody>
          <a:bodyPr>
            <a:normAutofit fontScale="70000" lnSpcReduction="20000"/>
          </a:bodyPr>
          <a:lstStyle/>
          <a:p>
            <a:r>
              <a:rPr lang="es-ES" sz="2600" dirty="0"/>
              <a:t>Obra realizada por el alumnado del Bachillerato </a:t>
            </a:r>
            <a:r>
              <a:rPr lang="es-ES" sz="2600"/>
              <a:t>de Artes</a:t>
            </a:r>
            <a:endParaRPr lang="es-ES" sz="2600" dirty="0"/>
          </a:p>
          <a:p>
            <a:r>
              <a:rPr lang="es-ES" sz="2600" dirty="0"/>
              <a:t>del IES Ramón Menéndez Pidal </a:t>
            </a:r>
          </a:p>
          <a:p>
            <a:r>
              <a:rPr lang="es-ES" sz="2600" dirty="0"/>
              <a:t>para conmemorar el</a:t>
            </a:r>
          </a:p>
          <a:p>
            <a:r>
              <a:rPr lang="es-ES" sz="2600" dirty="0"/>
              <a:t> </a:t>
            </a:r>
          </a:p>
          <a:p>
            <a:r>
              <a:rPr lang="es-ES" sz="4500" dirty="0"/>
              <a:t>50 ANIVERSARIO</a:t>
            </a:r>
          </a:p>
          <a:p>
            <a:r>
              <a:rPr lang="es-ES" sz="2600" dirty="0"/>
              <a:t>DE LA </a:t>
            </a:r>
          </a:p>
          <a:p>
            <a:r>
              <a:rPr lang="es-ES" sz="4500" dirty="0">
                <a:solidFill>
                  <a:srgbClr val="FF0000"/>
                </a:solidFill>
              </a:rPr>
              <a:t>CRUZ ROJA DEL MAR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018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CE6E43D-FC44-4F15-89C6-7C08E9BDC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1115E6-3640-4179-A252-686A27B75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68D2ABE-CDFA-4BEB-AF45-E43862265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A108FB8B-558B-4F9E-970F-72D2EE57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481E92F1-5BD2-4422-B875-90578CEAA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9D9630F3-9488-4F58-9098-F6B8552B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A82B105D-E7A6-4F3A-AFDA-B9133F6BD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592262AB-546B-41A7-99DE-EC034F072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D878A1F7-F404-41A0-BD7C-9739499B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076BF32-29FF-4C3A-B1AF-91A28EFD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A4C29F3-B3A2-40B9-8670-ADA39B0C4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3" name="Imagen 12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58BB7F07-C0B6-456E-84E9-44E774F637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5715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955501" y="4502552"/>
            <a:ext cx="2188499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15125" y="-16625"/>
            <a:ext cx="2000611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2192" y="-16625"/>
            <a:ext cx="951808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280" y="-16624"/>
            <a:ext cx="1487720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0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E721C1C-25F9-4317-B872-2444BC5A8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92C555F-2EA8-43FC-804A-C8A0197DE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CE2B455-492A-43D3-B378-54B66D571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EF09B3D2-B58A-4ABA-B2A8-4680BF06C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0FA9C903-985C-4D49-8C1A-6EB5017F8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2E12832F-B33A-49C7-8994-68EED8552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36F17E22-3CE0-4111-ADB4-5612B4B35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19E3FD99-5A4A-45A3-A6F7-37CE98B52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2F6B9C22-3B33-4E9D-ADFA-7EB9D3771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8791F96-6634-47EA-9924-199C50ADB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E246BDC-8C6E-4555-9F43-E9B2D16B2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Imagen 14" descr="Imagen que contiene interior, tabla, comida, diversos&#10;&#10;Descripción generada automáticamente">
            <a:extLst>
              <a:ext uri="{FF2B5EF4-FFF2-40B4-BE49-F238E27FC236}">
                <a16:creationId xmlns:a16="http://schemas.microsoft.com/office/drawing/2014/main" id="{FA63392C-3A89-45F5-A97F-C0FD1A564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r="33431"/>
          <a:stretch/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5715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955501" y="4502552"/>
            <a:ext cx="2188499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15125" y="-16625"/>
            <a:ext cx="2000611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2192" y="-16625"/>
            <a:ext cx="951808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280" y="-16624"/>
            <a:ext cx="1487720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4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magen que contiene tabla, sostener, agua&#10;&#10;Descripción generada automáticamente">
            <a:extLst>
              <a:ext uri="{FF2B5EF4-FFF2-40B4-BE49-F238E27FC236}">
                <a16:creationId xmlns:a16="http://schemas.microsoft.com/office/drawing/2014/main" id="{E90282D2-BFD4-40C4-92E1-DB1E3C407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569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5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Imagen que contiene interior, tabla, pastel, mujer&#10;&#10;Descripción generada automáticamente">
            <a:extLst>
              <a:ext uri="{FF2B5EF4-FFF2-40B4-BE49-F238E27FC236}">
                <a16:creationId xmlns:a16="http://schemas.microsoft.com/office/drawing/2014/main" id="{C306B57C-DD58-4BC8-914B-6D8ABBCFC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46" y="1131994"/>
            <a:ext cx="612051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4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Imagen 8" descr="Imagen que contiene relleno, oso, mujer, grupo&#10;&#10;Descripción generada automáticamente">
            <a:extLst>
              <a:ext uri="{FF2B5EF4-FFF2-40B4-BE49-F238E27FC236}">
                <a16:creationId xmlns:a16="http://schemas.microsoft.com/office/drawing/2014/main" id="{4078C727-154A-442F-893F-4619DC0BE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5715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955501" y="4502552"/>
            <a:ext cx="2188499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15125" y="-16625"/>
            <a:ext cx="2000611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2192" y="-16625"/>
            <a:ext cx="951808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280" y="-16624"/>
            <a:ext cx="1487720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7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565C35A-C6FA-4269-822E-6DB5B9C48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8BBEF76-F066-4551-8A87-AAFD9969E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E701E2-9884-4313-A922-224D075A7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32C9DF5B-371A-4170-9F46-B6EE7EF02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00EAEF78-4C36-4EC9-855A-C27427C36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5E397A22-38A0-4816-926B-740F8E189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A4756C8A-87DB-494D-999F-E6C0EB0BD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FB60A164-1613-43A9-A23E-870E89DD9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CA0CF5DE-8A99-4138-A0F0-C84DA0C73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41D911B-1F2A-43C3-BDE4-77A1F3D85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429A86E-CFC2-4521-9A58-DF4BF96D9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Imagen 6" descr="Imagen que contiene decorado, grupo, pájaro, colorido&#10;&#10;Descripción generada automáticamente">
            <a:extLst>
              <a:ext uri="{FF2B5EF4-FFF2-40B4-BE49-F238E27FC236}">
                <a16:creationId xmlns:a16="http://schemas.microsoft.com/office/drawing/2014/main" id="{B9B396D8-3AB8-48FD-B8DA-C0A2C4CFF2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5715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955501" y="4502552"/>
            <a:ext cx="2188499" cy="23554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15125" y="-16625"/>
            <a:ext cx="2000611" cy="68746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2192" y="-16625"/>
            <a:ext cx="951808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280" y="-16624"/>
            <a:ext cx="1487720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03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49</Words>
  <Application>Microsoft Office PowerPoint</Application>
  <PresentationFormat>Presentación en pantalla (4:3)</PresentationFormat>
  <Paragraphs>13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 3</vt:lpstr>
      <vt:lpstr>Faceta</vt:lpstr>
      <vt:lpstr>IES RAMÓN MENÉNDEZ PIDAL</vt:lpstr>
      <vt:lpstr>RED DE ESCUELAS ASOCIADAS A LA UNESCO</vt:lpstr>
      <vt:lpstr>UN MAR SIN PLÁSTICOS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«Un mar sin plásticos»</dc:title>
  <dc:creator>Profesorado</dc:creator>
  <cp:lastModifiedBy>ANA LOPEZ PARRA</cp:lastModifiedBy>
  <cp:revision>10</cp:revision>
  <dcterms:created xsi:type="dcterms:W3CDTF">2021-11-04T07:50:57Z</dcterms:created>
  <dcterms:modified xsi:type="dcterms:W3CDTF">2021-11-05T17:36:03Z</dcterms:modified>
</cp:coreProperties>
</file>