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5/20/2020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eZXJ-g4jBG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Mamíferos y aves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Ciencias naturales 2º</a:t>
            </a:r>
          </a:p>
          <a:p>
            <a:r>
              <a:rPr lang="es-ES" dirty="0" smtClean="0"/>
              <a:t>C:P Los </a:t>
            </a:r>
            <a:r>
              <a:rPr lang="es-ES" dirty="0" smtClean="0"/>
              <a:t>Campones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40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/>
              <a:t>Según las características de su cuerpo, los animales pueden ser:</a:t>
            </a:r>
          </a:p>
          <a:p>
            <a:endParaRPr lang="es-ES" sz="2400" dirty="0"/>
          </a:p>
          <a:p>
            <a:r>
              <a:rPr lang="es-ES" sz="3200" dirty="0" smtClean="0"/>
              <a:t>VERTEBRADOS</a:t>
            </a:r>
          </a:p>
          <a:p>
            <a:endParaRPr lang="es-ES" sz="3200" dirty="0"/>
          </a:p>
          <a:p>
            <a:r>
              <a:rPr lang="es-ES" sz="3200" dirty="0" smtClean="0"/>
              <a:t>INVERTEBRADOS</a:t>
            </a:r>
            <a:endParaRPr lang="es-ES" sz="32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6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/>
          <a:lstStyle/>
          <a:p>
            <a:r>
              <a:rPr lang="es-ES" dirty="0" smtClean="0"/>
              <a:t>ANIMALES VERTEBRADOS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916016"/>
          </a:xfrm>
        </p:spPr>
        <p:txBody>
          <a:bodyPr/>
          <a:lstStyle/>
          <a:p>
            <a:r>
              <a:rPr lang="es-ES" dirty="0" smtClean="0"/>
              <a:t>Tienen esqueleto y columna vertebral.</a:t>
            </a:r>
          </a:p>
          <a:p>
            <a:endParaRPr lang="es-ES" dirty="0"/>
          </a:p>
          <a:p>
            <a:r>
              <a:rPr lang="es-ES" dirty="0" smtClean="0"/>
              <a:t>Hay 5 clases de animales vertebrados:</a:t>
            </a:r>
          </a:p>
          <a:p>
            <a:pPr lvl="1"/>
            <a:r>
              <a:rPr lang="es-ES" dirty="0" smtClean="0"/>
              <a:t>Mamíferos,</a:t>
            </a:r>
          </a:p>
          <a:p>
            <a:pPr lvl="1"/>
            <a:r>
              <a:rPr lang="es-ES" dirty="0" smtClean="0"/>
              <a:t>Aves,</a:t>
            </a:r>
          </a:p>
          <a:p>
            <a:pPr lvl="1"/>
            <a:r>
              <a:rPr lang="es-ES" dirty="0" smtClean="0"/>
              <a:t>Reptiles,</a:t>
            </a:r>
          </a:p>
          <a:p>
            <a:pPr lvl="1"/>
            <a:r>
              <a:rPr lang="es-ES" dirty="0" smtClean="0"/>
              <a:t>Anfibios y,</a:t>
            </a:r>
          </a:p>
          <a:p>
            <a:pPr lvl="1"/>
            <a:r>
              <a:rPr lang="es-ES" dirty="0" smtClean="0"/>
              <a:t>Peces.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24944"/>
            <a:ext cx="4032448" cy="30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/>
          <a:lstStyle/>
          <a:p>
            <a:r>
              <a:rPr lang="es-ES" dirty="0" smtClean="0"/>
              <a:t>ANIMALES INVERTEBRADOS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No tienen esqueleto ni columna vertebral</a:t>
            </a:r>
          </a:p>
          <a:p>
            <a:endParaRPr lang="es-ES" dirty="0"/>
          </a:p>
          <a:p>
            <a:r>
              <a:rPr lang="es-ES" dirty="0" smtClean="0"/>
              <a:t>Muchos de ellos tienen conchas o caparazones para proteger su cuerpo.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89040"/>
            <a:ext cx="4752528" cy="26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58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MAMÍFEROS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Son vertebrados,</a:t>
            </a:r>
          </a:p>
          <a:p>
            <a:r>
              <a:rPr lang="es-ES" dirty="0" smtClean="0"/>
              <a:t>Son vivíparos, porque nacen del vientre de su madre,</a:t>
            </a:r>
          </a:p>
          <a:p>
            <a:r>
              <a:rPr lang="es-ES" dirty="0" smtClean="0"/>
              <a:t>Cuando son crías maman para alimentarse,</a:t>
            </a:r>
          </a:p>
          <a:p>
            <a:r>
              <a:rPr lang="es-ES" dirty="0" smtClean="0"/>
              <a:t>Casi todos tienen el cuerpo cubierto de pelo,</a:t>
            </a:r>
          </a:p>
          <a:p>
            <a:r>
              <a:rPr lang="es-ES" dirty="0" smtClean="0"/>
              <a:t>Respiran por los pulmones.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17032"/>
            <a:ext cx="4032448" cy="27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Según su forma de vida y su alimentación pueden ser: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Domésticos ( viven con las personas) y salvajes (viven libres en la naturaleza)</a:t>
            </a:r>
          </a:p>
          <a:p>
            <a:r>
              <a:rPr lang="es-ES" dirty="0" smtClean="0"/>
              <a:t>Carnívoros (se alimentan de carne)</a:t>
            </a:r>
          </a:p>
          <a:p>
            <a:r>
              <a:rPr lang="es-ES" dirty="0" smtClean="0"/>
              <a:t>Herbívoros (se alimentan de plantas)</a:t>
            </a:r>
          </a:p>
          <a:p>
            <a:r>
              <a:rPr lang="es-ES" dirty="0" smtClean="0"/>
              <a:t>Omnívoros (se alimentan de carne y de plantas)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3"/>
            <a:ext cx="2952328" cy="136955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17032"/>
            <a:ext cx="2857500" cy="14287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221833"/>
            <a:ext cx="1738908" cy="130418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86" y="5199768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4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LAS AVES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Son vertebrados</a:t>
            </a:r>
          </a:p>
          <a:p>
            <a:r>
              <a:rPr lang="es-ES" dirty="0" smtClean="0"/>
              <a:t>Son ovíparos (nacen de huevos)</a:t>
            </a:r>
          </a:p>
          <a:p>
            <a:r>
              <a:rPr lang="es-ES" dirty="0" smtClean="0"/>
              <a:t>Su piel está cubierta de plumas</a:t>
            </a:r>
          </a:p>
          <a:p>
            <a:r>
              <a:rPr lang="es-ES" dirty="0" smtClean="0"/>
              <a:t>Respiran por pulmones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212976"/>
            <a:ext cx="523300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92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REPASO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Los animales vertebrados tienen esqueleto y columna vertebral.</a:t>
            </a:r>
          </a:p>
          <a:p>
            <a:r>
              <a:rPr lang="es-ES" dirty="0" smtClean="0"/>
              <a:t>Los invertebrados son animales que no tienen huesos.</a:t>
            </a:r>
          </a:p>
          <a:p>
            <a:r>
              <a:rPr lang="es-ES" dirty="0" smtClean="0"/>
              <a:t>Los mamíferos son animales vivíparos, tienen la piel cubierta de pelo y respiran por pulmones.</a:t>
            </a:r>
          </a:p>
          <a:p>
            <a:r>
              <a:rPr lang="es-ES" dirty="0" smtClean="0"/>
              <a:t>Las aves son animales ovíparos, su piel está cubierta de plumas y respiran por pulmones.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7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hlinkClick r:id="rId4"/>
              </a:rPr>
              <a:t>https://www.youtube.com/watch?v=eZXJ-g4jBG4</a:t>
            </a:r>
            <a:endParaRPr lang="es-ES" dirty="0"/>
          </a:p>
        </p:txBody>
      </p:sp>
      <p:pic>
        <p:nvPicPr>
          <p:cNvPr id="5" name="Los Mamiferos   Videos Educativos para Niño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857375"/>
            <a:ext cx="7620000" cy="4286250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31</TotalTime>
  <Words>241</Words>
  <Application>Microsoft Office PowerPoint</Application>
  <PresentationFormat>Presentación en pantalla (4:3)</PresentationFormat>
  <Paragraphs>52</Paragraphs>
  <Slides>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Adyacencia</vt:lpstr>
      <vt:lpstr>Mamíferos y aves</vt:lpstr>
      <vt:lpstr>Presentación de PowerPoint</vt:lpstr>
      <vt:lpstr>ANIMALES VERTEBRADOS</vt:lpstr>
      <vt:lpstr>ANIMALES INVERTEBRADOS</vt:lpstr>
      <vt:lpstr>MAMÍFEROS</vt:lpstr>
      <vt:lpstr>Según su forma de vida y su alimentación pueden ser:</vt:lpstr>
      <vt:lpstr>LAS AVES</vt:lpstr>
      <vt:lpstr>REPASO</vt:lpstr>
      <vt:lpstr>https://www.youtube.com/watch?v=eZXJ-g4jBG4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Mamíferos y aves</dc:title>
  <dc:creator>Oscar</dc:creator>
  <cp:lastModifiedBy>Oscar</cp:lastModifiedBy>
  <cp:revision>5</cp:revision>
  <dcterms:created xsi:type="dcterms:W3CDTF">2020-05-20T09:11:04Z</dcterms:created>
  <dcterms:modified xsi:type="dcterms:W3CDTF">2020-05-20T09:42:34Z</dcterms:modified>
</cp:coreProperties>
</file>