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May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May 20,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uYhXN0mgye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LOS MEDIOS DE COMUNICACIÓN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S" dirty="0" smtClean="0"/>
              <a:t>SOCIALES 2º</a:t>
            </a:r>
          </a:p>
          <a:p>
            <a:r>
              <a:rPr lang="es-ES" dirty="0" smtClean="0"/>
              <a:t>C:p Los </a:t>
            </a:r>
            <a:r>
              <a:rPr lang="es-ES" dirty="0" err="1" smtClean="0"/>
              <a:t>Campones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878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620688"/>
            <a:ext cx="7520940" cy="4059789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/>
              <a:t>Los MEDIOS DE COMUNICACIÓN</a:t>
            </a:r>
            <a:r>
              <a:rPr lang="es-ES" sz="2400" b="0" dirty="0" smtClean="0"/>
              <a:t> sirven para informarnos de los que sucede, para entretenernos y para aprender.</a:t>
            </a:r>
          </a:p>
          <a:p>
            <a:pPr algn="just"/>
            <a:endParaRPr lang="es-ES" sz="2400" b="0" dirty="0"/>
          </a:p>
          <a:p>
            <a:pPr algn="just"/>
            <a:r>
              <a:rPr lang="es-ES" sz="2400" b="0" dirty="0" smtClean="0"/>
              <a:t>Según el número de personas que reciben información, los medios de comunicación pueden ser:</a:t>
            </a:r>
          </a:p>
          <a:p>
            <a:pPr algn="just"/>
            <a:endParaRPr lang="es-ES" sz="2400" b="0" dirty="0"/>
          </a:p>
          <a:p>
            <a:pPr algn="just">
              <a:buFont typeface="Arial" pitchFamily="34" charset="0"/>
              <a:buChar char="•"/>
            </a:pPr>
            <a:r>
              <a:rPr lang="es-ES" sz="2400" b="0" dirty="0" smtClean="0"/>
              <a:t>INDIVIDUALES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b="0" dirty="0" smtClean="0"/>
              <a:t>COLECTIVOS O DE MASAS</a:t>
            </a:r>
            <a:endParaRPr lang="es-ES" sz="2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68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INDIVIDUALES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/>
              <a:t>El teléfono, las cartas y el correo electrónico permiten la comunicación entre dos personas</a:t>
            </a:r>
          </a:p>
          <a:p>
            <a:endParaRPr lang="es-ES" sz="2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7" y="1844825"/>
            <a:ext cx="3257079" cy="24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COLECTIVOS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/>
              <a:t>La radio, la televisión, el periódico o Internet informan a la vez a muchas personas.</a:t>
            </a:r>
            <a:endParaRPr lang="es-ES" sz="2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97496"/>
            <a:ext cx="4504603" cy="23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CAMBIOS EN LA COMUNICACIÓN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forma de comunicarnos ha cambiado, antes sólo nos comunicábamos a través de cartas o leyendo el periódico.</a:t>
            </a:r>
          </a:p>
          <a:p>
            <a:endParaRPr lang="es-ES" dirty="0"/>
          </a:p>
          <a:p>
            <a:r>
              <a:rPr lang="es-ES" dirty="0" smtClean="0"/>
              <a:t>Ahora existen medios mucho más rápidos,</a:t>
            </a:r>
          </a:p>
          <a:p>
            <a:r>
              <a:rPr lang="es-ES" dirty="0" smtClean="0"/>
              <a:t>El ordenador, la tableta o el móvil son medios de comunicación actuales que nos permiten estar conectados con otras personas, e informarnos a través de Internet.</a:t>
            </a:r>
          </a:p>
          <a:p>
            <a:r>
              <a:rPr lang="es-ES" dirty="0" smtClean="0"/>
              <a:t>Utilizamos el correo electrónico, las redes sociales o las videoconferencias.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5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LA PUBLICIDAD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PUBLICIDAD </a:t>
            </a:r>
            <a:r>
              <a:rPr lang="es-ES" b="0" dirty="0" smtClean="0"/>
              <a:t> anuncia un producto nuevo y nos da una información útil, PERO TAMBIÉN NOS CREA EL DESEO DE COMPRAR.</a:t>
            </a:r>
          </a:p>
          <a:p>
            <a:r>
              <a:rPr lang="es-ES" b="0" dirty="0" smtClean="0"/>
              <a:t>ANTES DE COMPRAR UN PRODUCTO DEBEMOS VER SI REALMENTE LOS NECESITAMOS.</a:t>
            </a:r>
          </a:p>
          <a:p>
            <a:r>
              <a:rPr lang="es-ES" i="1" u="sng" dirty="0" smtClean="0"/>
              <a:t>La publicidad es la actividad que nos da a conocer los productos nuevos e intenta convencer a las personas para que los</a:t>
            </a:r>
          </a:p>
          <a:p>
            <a:r>
              <a:rPr lang="es-ES" i="1" u="sng" dirty="0" smtClean="0"/>
              <a:t> compren y los consuman.</a:t>
            </a:r>
            <a:endParaRPr lang="es-ES" i="1" u="sng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12975"/>
            <a:ext cx="3960440" cy="30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REPASO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 smtClean="0"/>
              <a:t>Nos comunicamos con otras personas cuando enviamos o recibimos información.</a:t>
            </a:r>
          </a:p>
          <a:p>
            <a:endParaRPr lang="es-ES" sz="2000" dirty="0"/>
          </a:p>
          <a:p>
            <a:r>
              <a:rPr lang="es-ES" sz="2000" dirty="0" smtClean="0"/>
              <a:t>Los medios de comunicación pueden ser : individuales o colectivos o de masas,</a:t>
            </a:r>
          </a:p>
          <a:p>
            <a:endParaRPr lang="es-ES" sz="2000" dirty="0"/>
          </a:p>
          <a:p>
            <a:r>
              <a:rPr lang="es-ES" sz="2000" dirty="0" smtClean="0"/>
              <a:t>Internet es un conjunto de redes de comunicación interconectadas.</a:t>
            </a:r>
            <a:endParaRPr lang="es-ES" sz="2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4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hlinkClick r:id="rId4"/>
              </a:rPr>
              <a:t>https://www.youtube.com/watch?v=uYhXN0mgyek</a:t>
            </a:r>
            <a:endParaRPr lang="es-ES" dirty="0"/>
          </a:p>
        </p:txBody>
      </p:sp>
      <p:pic>
        <p:nvPicPr>
          <p:cNvPr id="5" name="MEDIOS DE COMUNICACION ☎ CUALES SON los MEDIOS de COMUNICAC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763" y="1100138"/>
            <a:ext cx="6364287" cy="3579812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25</TotalTime>
  <Words>265</Words>
  <Application>Microsoft Office PowerPoint</Application>
  <PresentationFormat>Presentación en pantalla (4:3)</PresentationFormat>
  <Paragraphs>38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Ángulos</vt:lpstr>
      <vt:lpstr>LOS MEDIOS DE COMUNICACIÓN</vt:lpstr>
      <vt:lpstr>Presentación de PowerPoint</vt:lpstr>
      <vt:lpstr>INDIVIDUALES</vt:lpstr>
      <vt:lpstr>COLECTIVOS</vt:lpstr>
      <vt:lpstr>CAMBIOS EN LA COMUNICACIÓN</vt:lpstr>
      <vt:lpstr>LA PUBLICIDAD</vt:lpstr>
      <vt:lpstr>REPASO</vt:lpstr>
      <vt:lpstr>https://www.youtube.com/watch?v=uYhXN0mgyek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MEDIOS DE COMUNICACIÓN</dc:title>
  <dc:creator>Oscar</dc:creator>
  <cp:lastModifiedBy>Oscar</cp:lastModifiedBy>
  <cp:revision>4</cp:revision>
  <dcterms:created xsi:type="dcterms:W3CDTF">2020-05-20T09:43:04Z</dcterms:created>
  <dcterms:modified xsi:type="dcterms:W3CDTF">2020-05-20T10:09:04Z</dcterms:modified>
</cp:coreProperties>
</file>