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6" r:id="rId2"/>
    <p:sldId id="263" r:id="rId3"/>
    <p:sldId id="265" r:id="rId4"/>
    <p:sldId id="260" r:id="rId5"/>
    <p:sldId id="261" r:id="rId6"/>
  </p:sldIdLst>
  <p:sldSz cx="9144000" cy="6858000" type="screen4x3"/>
  <p:notesSz cx="6858000" cy="9144000"/>
  <p:defaultTextStyle>
    <a:lvl1pPr marL="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1" autoAdjust="0"/>
    <p:restoredTop sz="94660"/>
  </p:normalViewPr>
  <p:slideViewPr>
    <p:cSldViewPr>
      <p:cViewPr varScale="1">
        <p:scale>
          <a:sx n="72" d="100"/>
          <a:sy n="72" d="100"/>
        </p:scale>
        <p:origin x="-90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es-ES" sz="1200"/>
            </a:lvl1pPr>
            <a:extLst/>
          </a:lstStyle>
          <a:p>
            <a:endParaRPr lang="es-E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es-ES" sz="1200"/>
            </a:lvl1pPr>
            <a:extLst/>
          </a:lstStyle>
          <a:p>
            <a:fld id="{6E7D018D-748F-47BF-843A-40349A141CAC}" type="datetimeFigureOut">
              <a:rPr lang="es-ES" smtClean="0"/>
              <a:pPr/>
              <a:t>04/05/2020</a:t>
            </a:fld>
            <a:endParaRPr lang="es-E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es-ES" sz="1200"/>
            </a:lvl1pPr>
            <a:extLst/>
          </a:lstStyle>
          <a:p>
            <a:endParaRPr lang="es-E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es-ES" sz="1200"/>
            </a:lvl1pPr>
            <a:extLst/>
          </a:lstStyle>
          <a:p>
            <a:fld id="{04AC5213-BACC-41AB-9B61-B40CF6C5296E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2522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es-ES" sz="1200"/>
            </a:lvl1pPr>
            <a:extLst/>
          </a:lstStyle>
          <a:p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es-ES" sz="1200"/>
            </a:lvl1pPr>
            <a:extLst/>
          </a:lstStyle>
          <a:p>
            <a:fld id="{23E9B8FB-2ABD-42C9-A6DA-A6789EAF441D}" type="datetimeFigureOut">
              <a:pPr/>
              <a:t>5/15/2009</a:t>
            </a:fld>
            <a:endParaRPr lang="es-E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s-E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es-ES" sz="1200"/>
            </a:lvl1pPr>
            <a:extLst/>
          </a:lstStyle>
          <a:p>
            <a:endParaRPr lang="es-E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es-ES" sz="1200"/>
            </a:lvl1pPr>
            <a:extLst/>
          </a:lstStyle>
          <a:p>
            <a:fld id="{BE2A7042-DEED-4AA1-9E89-4A16B2572577}" type="slidenum"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660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s-ES" smtClean="0"/>
              <a:pPr/>
              <a:t>1</a:t>
            </a:fld>
            <a:endParaRPr lang="es-E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s-ES" smtClean="0"/>
              <a:pPr/>
              <a:t>2</a:t>
            </a:fld>
            <a:endParaRPr lang="es-E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s-ES" smtClean="0"/>
              <a:pPr/>
              <a:t>3</a:t>
            </a:fld>
            <a:endParaRPr lang="es-E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s-ES" smtClean="0"/>
              <a:pPr/>
              <a:t>4</a:t>
            </a:fld>
            <a:endParaRPr lang="es-E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s-ES" smtClean="0"/>
              <a:pPr/>
              <a:t>5</a:t>
            </a:fld>
            <a:endParaRPr lang="es-E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ada del á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es-ES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es-ES"/>
              <a:t>Haga clic para agregar el título del álbum de fotografías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chemeClr val="bg1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kumimoji="0" lang="es-ES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es-ES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es-ES"/>
              <a:t>Haga clic para agregar la fecha u otros detalles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: en horizontal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es-ES" sz="2000" i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: mi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: en vertical con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es-ES" sz="16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es-ES" sz="16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es-ES" sz="16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es-ES" sz="16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: en horizontal con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es-ES" sz="16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es-ES" sz="16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es-ES" sz="16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es-ES" sz="16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: en vertical con tí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es-ES" sz="28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: 1 en vertical y 3 e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: 3 en horizontal y 2 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: 2 en horizontal y 3 e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adra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es-ES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es-ES" sz="2000" i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: cuadra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es-ES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es-ES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es-ES" sz="2000" i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es-ES" sz="2000" i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es-ES" sz="2400" i="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ic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es-ES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es-ES" sz="2000" i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5/15/2009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5/15/2009</a:t>
            </a:fld>
            <a:endParaRPr kumimoji="0"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es-ES" sz="2000" i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talla complet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es-ES" i="0"/>
              <a:t>Haga clic en el icono para agregar una imagen a página completa</a:t>
            </a:r>
            <a:endParaRPr kumimoji="0" lang="es-ES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ción del á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es-ES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es-ES"/>
              <a:t>Haga clic para agregar subtítulo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es-ES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es-ES"/>
              <a:t>Haga clic para agregar el título de la sección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: en vertical con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es-ES" sz="18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es-ES" sz="18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: en horizontal con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es-ES" sz="18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es-ES" sz="18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: mixt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es-ES" sz="2000" i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: en vertical con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s-ES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es-ES" sz="20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es-ES" sz="20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es-ES" sz="2000" baseline="0"/>
            </a:lvl1pPr>
            <a:extLst/>
          </a:lstStyle>
          <a:p>
            <a:pPr lvl="0"/>
            <a:r>
              <a:rPr kumimoji="0" lang="es-ES"/>
              <a:t>Haga clic para agregar el título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es-ES">
                <a:solidFill>
                  <a:srgbClr val="FFFFFF"/>
                </a:solidFill>
              </a:rPr>
              <a:pPr/>
              <a:t>‹Nº›</a:t>
            </a:fld>
            <a:endParaRPr kumimoji="0" lang="es-E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es-ES" smtClean="0"/>
              <a:t>Haga clic para modificar el estilo de título del patrón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es-ES"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kumimoji="0" lang="es-ES">
                <a:solidFill>
                  <a:schemeClr val="bg1"/>
                </a:solidFill>
              </a:rPr>
              <a:pPr algn="r"/>
              <a:t>04/05/2020</a:t>
            </a:fld>
            <a:endParaRPr kumimoji="0" lang="es-E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es-ES"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kumimoji="0" lang="es-ES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es-ES"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kumimoji="0" lang="es-ES">
                <a:solidFill>
                  <a:schemeClr val="bg1"/>
                </a:solidFill>
              </a:rPr>
              <a:pPr/>
              <a:t>‹Nº›</a:t>
            </a:fld>
            <a:endParaRPr kumimoji="0" lang="es-E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es-ES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es-ES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es-ES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es-ES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es-ES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es-ES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l="6255" r="6255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LOS SERES VIVOS</a:t>
            </a:r>
            <a:endParaRPr lang="es-ES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491880" y="1196752"/>
            <a:ext cx="5029944" cy="2552328"/>
          </a:xfrm>
        </p:spPr>
        <p:txBody>
          <a:bodyPr/>
          <a:lstStyle/>
          <a:p>
            <a:r>
              <a:rPr lang="es-ES" dirty="0" smtClean="0"/>
              <a:t>Los seres vivos nos diferenciamos de las cosas que no están vivas en que: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dirty="0" smtClean="0"/>
              <a:t>Necesitamos alimentos, agua, aire y luz para vivir,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dirty="0" smtClean="0"/>
              <a:t>Podemos reaccionar a lo que sucede a nuestro alrededor,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dirty="0" smtClean="0"/>
              <a:t>Podemos tener hijos o crías.</a:t>
            </a:r>
            <a:endParaRPr lang="es-ES" dirty="0"/>
          </a:p>
        </p:txBody>
      </p:sp>
      <p:pic>
        <p:nvPicPr>
          <p:cNvPr id="4" name="3 Marcador de posición de imagen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0" r="25050"/>
          <a:stretch>
            <a:fillRect/>
          </a:stretch>
        </p:blipFill>
        <p:spPr>
          <a:xfrm>
            <a:off x="304800" y="228600"/>
            <a:ext cx="3172548" cy="4280520"/>
          </a:xfrm>
        </p:spPr>
      </p:pic>
      <p:sp>
        <p:nvSpPr>
          <p:cNvPr id="3" name="2 CuadroTexto"/>
          <p:cNvSpPr txBox="1"/>
          <p:nvPr/>
        </p:nvSpPr>
        <p:spPr>
          <a:xfrm>
            <a:off x="755576" y="5085184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Los animales, las plantas y las personas somos seres vivos.</a:t>
            </a:r>
          </a:p>
          <a:p>
            <a:endParaRPr lang="es-ES" sz="2000" b="1" dirty="0"/>
          </a:p>
          <a:p>
            <a:r>
              <a:rPr lang="es-ES" sz="2000" b="1" dirty="0" smtClean="0"/>
              <a:t>Los seres vivos realizamos las funciones de nutrición, relación y reproducción.</a:t>
            </a:r>
            <a:endParaRPr lang="es-ES" sz="2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body" sz="quarter" idx="17"/>
          </p:nvPr>
        </p:nvSpPr>
        <p:spPr>
          <a:xfrm>
            <a:off x="179512" y="188640"/>
            <a:ext cx="7086600" cy="1295400"/>
          </a:xfrm>
        </p:spPr>
        <p:txBody>
          <a:bodyPr>
            <a:normAutofit fontScale="70000" lnSpcReduction="20000"/>
          </a:bodyPr>
          <a:lstStyle>
            <a:extLst/>
          </a:lstStyle>
          <a:p>
            <a:r>
              <a:rPr lang="es-ES" dirty="0" smtClean="0"/>
              <a:t>LOS ECOSISTEMAS</a:t>
            </a:r>
          </a:p>
          <a:p>
            <a:r>
              <a:rPr lang="es-ES" dirty="0" smtClean="0"/>
              <a:t>Se llama ecosistema al conjunto de seres vivos que viven en un lugar (se adaptan a este lugar y dependen unos de otros)</a:t>
            </a:r>
            <a:endParaRPr lang="es-E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7544" y="2132856"/>
            <a:ext cx="5472608" cy="936104"/>
          </a:xfrm>
        </p:spPr>
        <p:txBody>
          <a:bodyPr>
            <a:noAutofit/>
          </a:bodyPr>
          <a:lstStyle/>
          <a:p>
            <a:r>
              <a:rPr lang="es-ES" sz="2000" b="1" dirty="0" smtClean="0">
                <a:solidFill>
                  <a:sysClr val="windowText" lastClr="000000"/>
                </a:solidFill>
              </a:rPr>
              <a:t>Se pueden distinguir: DESIERTOS, POLOS, OCÉANOS O BOSQUES.</a:t>
            </a:r>
            <a:endParaRPr lang="es-ES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6" name="5 Marcador de posición de imagen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r="16614"/>
          <a:stretch>
            <a:fillRect/>
          </a:stretch>
        </p:blipFill>
        <p:spPr>
          <a:xfrm>
            <a:off x="468313" y="3644900"/>
            <a:ext cx="2362200" cy="2197100"/>
          </a:xfrm>
        </p:spPr>
      </p:pic>
      <p:pic>
        <p:nvPicPr>
          <p:cNvPr id="8" name="7 Marcador de posición de imagen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>
            <a:fillRect/>
          </a:stretch>
        </p:blipFill>
        <p:spPr>
          <a:xfrm>
            <a:off x="3059113" y="3644900"/>
            <a:ext cx="2209800" cy="2209800"/>
          </a:xfrm>
        </p:spPr>
      </p:pic>
      <p:pic>
        <p:nvPicPr>
          <p:cNvPr id="11" name="10 Marcador de posición de imagen"/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000"/>
          <a:stretch>
            <a:fillRect/>
          </a:stretch>
        </p:blipFill>
        <p:spPr>
          <a:xfrm>
            <a:off x="5580063" y="3644900"/>
            <a:ext cx="2209800" cy="2209800"/>
          </a:xfr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43074"/>
            <a:ext cx="2705100" cy="16859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71600" y="3284984"/>
            <a:ext cx="7334200" cy="3272408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Los animales </a:t>
            </a:r>
            <a:r>
              <a:rPr lang="es-ES" b="1" dirty="0" smtClean="0"/>
              <a:t>carnívoros</a:t>
            </a:r>
            <a:r>
              <a:rPr lang="es-ES" dirty="0" smtClean="0"/>
              <a:t>, se alimentan de otros animales.</a:t>
            </a:r>
          </a:p>
          <a:p>
            <a:endParaRPr lang="es-ES" dirty="0"/>
          </a:p>
          <a:p>
            <a:r>
              <a:rPr lang="es-ES" b="1" dirty="0" smtClean="0"/>
              <a:t>Los herbívoros </a:t>
            </a:r>
            <a:r>
              <a:rPr lang="es-ES" dirty="0" smtClean="0"/>
              <a:t>se alimentan de plantas.</a:t>
            </a:r>
          </a:p>
          <a:p>
            <a:endParaRPr lang="es-ES" dirty="0"/>
          </a:p>
          <a:p>
            <a:r>
              <a:rPr lang="es-ES" dirty="0" smtClean="0"/>
              <a:t>Las </a:t>
            </a:r>
            <a:r>
              <a:rPr lang="es-ES" b="1" dirty="0" smtClean="0"/>
              <a:t>plantas</a:t>
            </a:r>
            <a:r>
              <a:rPr lang="es-ES" dirty="0" smtClean="0"/>
              <a:t> fabrican su propio alimento con el sol, la tierra, el agua y el aire.</a:t>
            </a:r>
          </a:p>
          <a:p>
            <a:endParaRPr lang="es-ES" dirty="0"/>
          </a:p>
          <a:p>
            <a:r>
              <a:rPr lang="es-ES" dirty="0" smtClean="0"/>
              <a:t>Otros seres vivos, como los </a:t>
            </a:r>
            <a:r>
              <a:rPr lang="es-ES" b="1" dirty="0" smtClean="0"/>
              <a:t>microbios y los hongos</a:t>
            </a:r>
            <a:r>
              <a:rPr lang="es-ES" dirty="0" smtClean="0"/>
              <a:t>, se alimentan de restos de seres vivos y enriquecen el suelo</a:t>
            </a:r>
            <a:endParaRPr lang="es-ES" dirty="0"/>
          </a:p>
          <a:p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403648" y="260648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RELACIONES ALIMENTARIAS</a:t>
            </a:r>
            <a:endParaRPr lang="es-ES" sz="2800" b="1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7272808" cy="20882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3032572" y="5733256"/>
            <a:ext cx="2590800" cy="792088"/>
          </a:xfrm>
        </p:spPr>
        <p:txBody>
          <a:bodyPr/>
          <a:lstStyle>
            <a:extLst/>
          </a:lstStyle>
          <a:p>
            <a:r>
              <a:rPr lang="es-ES" sz="4400" dirty="0" smtClean="0"/>
              <a:t>VIDEO</a:t>
            </a:r>
            <a:endParaRPr lang="es-ES" sz="4400" dirty="0"/>
          </a:p>
        </p:txBody>
      </p:sp>
      <p:pic>
        <p:nvPicPr>
          <p:cNvPr id="7" name="Seres Vivos Las Funciones Vitales   Videos Educativos para niño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529" y="692696"/>
            <a:ext cx="7960886" cy="447799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Álbum de fotos modern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175</Words>
  <Application>Microsoft Office PowerPoint</Application>
  <PresentationFormat>Presentación en pantalla (4:3)</PresentationFormat>
  <Paragraphs>25</Paragraphs>
  <Slides>5</Slides>
  <Notes>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6" baseType="lpstr">
      <vt:lpstr>Álbum de fotos moderno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2020-05-04T17:07:42Z</dcterms:created>
  <dcterms:modified xsi:type="dcterms:W3CDTF">2020-05-04T17:39:21Z</dcterms:modified>
</cp:coreProperties>
</file>