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5/4/2020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LAS PROFESIONES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CIENCIAS SOCIALES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trabajos en la naturaleza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52736"/>
          </a:xfrm>
        </p:spPr>
        <p:txBody>
          <a:bodyPr/>
          <a:lstStyle/>
          <a:p>
            <a:r>
              <a:rPr lang="es-ES" b="1" dirty="0" smtClean="0"/>
              <a:t>AGRICULTURA</a:t>
            </a:r>
            <a:r>
              <a:rPr lang="es-ES" dirty="0" smtClean="0"/>
              <a:t>: cultivo de la tierra para obtener frutas, verduras, cereales… Usan herramientas y máquinas como la azada, la hoz, el tractor…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7"/>
            <a:ext cx="2952328" cy="267831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09528"/>
            <a:ext cx="4007296" cy="20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92696"/>
            <a:ext cx="7620000" cy="1440160"/>
          </a:xfrm>
        </p:spPr>
        <p:txBody>
          <a:bodyPr/>
          <a:lstStyle/>
          <a:p>
            <a:r>
              <a:rPr lang="es-ES" b="1" dirty="0" smtClean="0"/>
              <a:t>GANADERÍA: </a:t>
            </a:r>
            <a:r>
              <a:rPr lang="es-ES" dirty="0" smtClean="0"/>
              <a:t>cría de animales para obtener leche, huevos, carne, pieles, etc.</a:t>
            </a:r>
          </a:p>
          <a:p>
            <a:r>
              <a:rPr lang="es-ES" b="1" dirty="0" smtClean="0"/>
              <a:t>Utilizan máquinas como la ordeñadora y la esquiladora.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79" y="2276872"/>
            <a:ext cx="473812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7620000" cy="1368152"/>
          </a:xfrm>
        </p:spPr>
        <p:txBody>
          <a:bodyPr/>
          <a:lstStyle/>
          <a:p>
            <a:r>
              <a:rPr lang="es-ES" b="1" dirty="0" smtClean="0"/>
              <a:t>PESCA: </a:t>
            </a:r>
            <a:r>
              <a:rPr lang="es-ES" dirty="0" smtClean="0"/>
              <a:t>captura de peces y otros animales marinos que se llaman productos pesqueros.</a:t>
            </a:r>
          </a:p>
          <a:p>
            <a:r>
              <a:rPr lang="es-ES" dirty="0" smtClean="0"/>
              <a:t>Usan barcos, redes y cañas.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06" y="4077072"/>
            <a:ext cx="4035107" cy="223874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41764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7620000" cy="1296144"/>
          </a:xfrm>
        </p:spPr>
        <p:txBody>
          <a:bodyPr/>
          <a:lstStyle/>
          <a:p>
            <a:r>
              <a:rPr lang="es-ES" dirty="0" smtClean="0"/>
              <a:t>MINERÍA: consiste en extraer de la tierra los minerales y las rocas.</a:t>
            </a:r>
          </a:p>
          <a:p>
            <a:r>
              <a:rPr lang="es-ES" dirty="0" smtClean="0"/>
              <a:t>Estos materiales se usan en la construcción, joyería, etc…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99" y="3861048"/>
            <a:ext cx="4207097" cy="262202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47850"/>
            <a:ext cx="4214301" cy="23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1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trabajos en fábricas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180728"/>
          </a:xfrm>
        </p:spPr>
        <p:txBody>
          <a:bodyPr/>
          <a:lstStyle/>
          <a:p>
            <a:r>
              <a:rPr lang="es-ES" dirty="0" smtClean="0"/>
              <a:t>En las fábricas se elaboran productos utilizando máquinas complejas. En poco tiempo se fabrican miles de objetos iguales, coches, electrodomésticos, muebles…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4752528" cy="29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7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trabajos en talleres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68760"/>
          </a:xfrm>
        </p:spPr>
        <p:txBody>
          <a:bodyPr/>
          <a:lstStyle/>
          <a:p>
            <a:r>
              <a:rPr lang="es-ES" dirty="0" smtClean="0"/>
              <a:t>Los artesanas crean objetos con sus manos o herramientas sencillas.</a:t>
            </a:r>
          </a:p>
          <a:p>
            <a:r>
              <a:rPr lang="es-ES" dirty="0" smtClean="0"/>
              <a:t>Los objetos creados son únicos y diferentes entre sí.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780928"/>
            <a:ext cx="2959596" cy="30806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60932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LAS FÁBRICAS Y EN LOS TALLERES SE TRANSFORMAN LOS PRODUCTOS Y MATERIALES EXTRAIDOS DE LA NATURRALEZA EN OTRO TIPO DE OBJETOS.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2981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trabajos que dan servicios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180728"/>
          </a:xfrm>
        </p:spPr>
        <p:txBody>
          <a:bodyPr/>
          <a:lstStyle/>
          <a:p>
            <a:r>
              <a:rPr lang="es-ES" dirty="0" smtClean="0"/>
              <a:t>El trabajo de otras personas consiste en que nos ayudan y nos dan servicios, como por ejemplo: transportista, carpintería, taxista, profesores, médicos…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71058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</a:t>
            </a:r>
            <a:endParaRPr lang="es-ES" dirty="0"/>
          </a:p>
        </p:txBody>
      </p:sp>
      <p:pic>
        <p:nvPicPr>
          <p:cNvPr id="5" name="Los oficios y las profesiones con adivinanza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1556792"/>
            <a:ext cx="7620000" cy="4286250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</TotalTime>
  <Words>233</Words>
  <Application>Microsoft Office PowerPoint</Application>
  <PresentationFormat>Presentación en pantalla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Adyacencia</vt:lpstr>
      <vt:lpstr>LAS PROFESIONES</vt:lpstr>
      <vt:lpstr>Los trabajos en la naturaleza</vt:lpstr>
      <vt:lpstr>Presentación de PowerPoint</vt:lpstr>
      <vt:lpstr>Presentación de PowerPoint</vt:lpstr>
      <vt:lpstr>Presentación de PowerPoint</vt:lpstr>
      <vt:lpstr>Los trabajos en fábricas</vt:lpstr>
      <vt:lpstr>Los trabajos en talleres</vt:lpstr>
      <vt:lpstr>Los trabajos que dan servicios</vt:lpstr>
      <vt:lpstr>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PROFESIONES</dc:title>
  <dc:creator>Oscar</dc:creator>
  <cp:lastModifiedBy>Oscar</cp:lastModifiedBy>
  <cp:revision>4</cp:revision>
  <dcterms:created xsi:type="dcterms:W3CDTF">2020-05-04T17:44:33Z</dcterms:created>
  <dcterms:modified xsi:type="dcterms:W3CDTF">2020-05-04T18:14:15Z</dcterms:modified>
</cp:coreProperties>
</file>