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84" d="100"/>
          <a:sy n="84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5487-49FA-429A-B7F8-AC38F871A7C0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11EA9-CA51-4A73-9869-438EC9025B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11EA9-CA51-4A73-9869-438EC9025B3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95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6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 advClick="0" advTm="6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2271" y="525844"/>
            <a:ext cx="8001000" cy="1222049"/>
          </a:xfrm>
        </p:spPr>
        <p:txBody>
          <a:bodyPr>
            <a:normAutofit/>
          </a:bodyPr>
          <a:lstStyle/>
          <a:p>
            <a:pPr algn="ctr"/>
            <a:r>
              <a:rPr lang="es-ES" sz="6000" b="1" i="1" dirty="0" smtClean="0">
                <a:solidFill>
                  <a:schemeClr val="bg2">
                    <a:lumMod val="50000"/>
                  </a:schemeClr>
                </a:solidFill>
              </a:rPr>
              <a:t>THE FUNNY FARM!</a:t>
            </a:r>
            <a:endParaRPr lang="es-ES" sz="6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1" y="2227622"/>
            <a:ext cx="5509673" cy="38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7762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4883" y="29461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bg2">
                    <a:lumMod val="75000"/>
                  </a:schemeClr>
                </a:solidFill>
              </a:rPr>
              <a:t>¿QUÉ ES “THE FUNNY FARM”?</a:t>
            </a:r>
            <a:endParaRPr lang="es-E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226" y="1716294"/>
            <a:ext cx="9722900" cy="1902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 smtClean="0">
                <a:solidFill>
                  <a:schemeClr val="tx1"/>
                </a:solidFill>
              </a:rPr>
              <a:t>Actividades rurales organizadas por Ganadería La Peña y el </a:t>
            </a:r>
            <a:r>
              <a:rPr lang="es-ES" sz="2800" b="1" dirty="0" smtClean="0">
                <a:solidFill>
                  <a:schemeClr val="tx1"/>
                </a:solidFill>
              </a:rPr>
              <a:t>C.R.A Llanes Número Uno.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Estrella de 5 puntas 3"/>
          <p:cNvSpPr/>
          <p:nvPr/>
        </p:nvSpPr>
        <p:spPr>
          <a:xfrm>
            <a:off x="275740" y="2340244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76" y="3394130"/>
            <a:ext cx="4735015" cy="32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915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01" y="12722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bg2">
                    <a:lumMod val="75000"/>
                  </a:schemeClr>
                </a:solidFill>
              </a:rPr>
              <a:t>¿qué vamos hacer?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1536" y="1876913"/>
            <a:ext cx="10736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TALLERES ARTESANALES; COMUNICACIÓN Y EXPRESIÓN.</a:t>
            </a:r>
          </a:p>
          <a:p>
            <a:pPr algn="just"/>
            <a:r>
              <a:rPr lang="es-ES" sz="2800" dirty="0" smtClean="0"/>
              <a:t>Trabajaremos la creatividad, la imaginación, el ingenio, el trabajo en equipo, la colaboración…</a:t>
            </a:r>
          </a:p>
          <a:p>
            <a:pPr algn="just"/>
            <a:endParaRPr lang="es-ES" sz="2800" dirty="0"/>
          </a:p>
        </p:txBody>
      </p:sp>
      <p:sp>
        <p:nvSpPr>
          <p:cNvPr id="8" name="Estrella de 5 puntas 7"/>
          <p:cNvSpPr/>
          <p:nvPr/>
        </p:nvSpPr>
        <p:spPr>
          <a:xfrm>
            <a:off x="391977" y="2000191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9" name="Estrella de 5 puntas 8"/>
          <p:cNvSpPr/>
          <p:nvPr/>
        </p:nvSpPr>
        <p:spPr>
          <a:xfrm>
            <a:off x="391977" y="3692795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1536" y="3626604"/>
            <a:ext cx="10736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TALLERES LIBRES.</a:t>
            </a:r>
          </a:p>
          <a:p>
            <a:pPr algn="just"/>
            <a:r>
              <a:rPr lang="es-ES" sz="2800" dirty="0"/>
              <a:t>La naturaleza será la prioridad.</a:t>
            </a:r>
          </a:p>
          <a:p>
            <a:pPr algn="just"/>
            <a:r>
              <a:rPr lang="es-ES" sz="2800" dirty="0"/>
              <a:t>La granja y sus animales, productos de la huerta y actividades lúdico-deportivas al aire libre.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897" y="5291130"/>
            <a:ext cx="1267938" cy="12679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46" y="3147562"/>
            <a:ext cx="1638678" cy="10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214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4074" y="115108"/>
            <a:ext cx="8342957" cy="100852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4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4400" b="1" dirty="0" smtClean="0">
                <a:solidFill>
                  <a:schemeClr val="bg2">
                    <a:lumMod val="75000"/>
                  </a:schemeClr>
                </a:solidFill>
              </a:rPr>
              <a:t>¿</a:t>
            </a:r>
            <a:r>
              <a:rPr lang="es-ES" sz="4400" b="1" dirty="0">
                <a:solidFill>
                  <a:schemeClr val="bg2">
                    <a:lumMod val="75000"/>
                  </a:schemeClr>
                </a:solidFill>
              </a:rPr>
              <a:t>qué </a:t>
            </a:r>
            <a:r>
              <a:rPr lang="es-ES" sz="4400" b="1" dirty="0" smtClean="0">
                <a:solidFill>
                  <a:schemeClr val="bg2">
                    <a:lumMod val="75000"/>
                  </a:schemeClr>
                </a:solidFill>
              </a:rPr>
              <a:t>horario? ¿DÓNDE?</a:t>
            </a:r>
            <a:endParaRPr lang="es-E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5876" y="1896880"/>
            <a:ext cx="10453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HORARIO </a:t>
            </a:r>
            <a:r>
              <a:rPr lang="es-ES" sz="2800" dirty="0" smtClean="0"/>
              <a:t>ESCOLAR:</a:t>
            </a:r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9:30H </a:t>
            </a:r>
            <a:r>
              <a:rPr lang="es-ES" sz="2800" dirty="0"/>
              <a:t>A </a:t>
            </a:r>
            <a:r>
              <a:rPr lang="es-ES" sz="2800" dirty="0" smtClean="0"/>
              <a:t>14:30H</a:t>
            </a:r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</p:txBody>
      </p:sp>
      <p:sp>
        <p:nvSpPr>
          <p:cNvPr id="5" name="Estrella de 5 puntas 4"/>
          <p:cNvSpPr/>
          <p:nvPr/>
        </p:nvSpPr>
        <p:spPr>
          <a:xfrm>
            <a:off x="757180" y="4155781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" name="Estrella de 5 puntas 5"/>
          <p:cNvSpPr/>
          <p:nvPr/>
        </p:nvSpPr>
        <p:spPr>
          <a:xfrm>
            <a:off x="757180" y="2033894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29" y="1896880"/>
            <a:ext cx="1445217" cy="16516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35" y="3548557"/>
            <a:ext cx="1782451" cy="11069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5876" y="4054470"/>
            <a:ext cx="10128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LUGAR DE LAS ACTIVIDADES: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GANADERÍA LA PEÑA, EN PORRÚA. (</a:t>
            </a:r>
            <a:r>
              <a:rPr lang="es-ES" sz="2800" dirty="0" smtClean="0"/>
              <a:t>LECHELECHE)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06070962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7393" y="701298"/>
            <a:ext cx="8534400" cy="983855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solidFill>
                  <a:schemeClr val="bg2">
                    <a:lumMod val="75000"/>
                  </a:schemeClr>
                </a:solidFill>
              </a:rPr>
              <a:t>Y POR SUPUESTO</a:t>
            </a:r>
            <a:r>
              <a:rPr lang="es-ES" sz="4400" b="1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sz="4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13364" y="1580827"/>
            <a:ext cx="9942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TODAS LAS ACTIVIDADES SE REALIZARÁN </a:t>
            </a:r>
            <a:r>
              <a:rPr lang="es-ES" sz="2800" dirty="0"/>
              <a:t>CON LAS MEDIDAS DE HIGIENE Y CUIDADO QUE LA SITUACIÓN DEL </a:t>
            </a:r>
            <a:r>
              <a:rPr lang="es-ES" sz="2800" dirty="0" smtClean="0"/>
              <a:t>COVID-19 NOS </a:t>
            </a:r>
            <a:r>
              <a:rPr lang="es-ES" sz="2800" dirty="0"/>
              <a:t>EXIGE.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*</a:t>
            </a:r>
            <a:r>
              <a:rPr lang="es-ES" sz="2800" dirty="0" smtClean="0"/>
              <a:t>Mascarillas</a:t>
            </a:r>
            <a:r>
              <a:rPr lang="es-ES" sz="2800" dirty="0"/>
              <a:t>, gel </a:t>
            </a:r>
            <a:r>
              <a:rPr lang="es-ES" sz="2800" dirty="0" err="1" smtClean="0"/>
              <a:t>hidroalcohólico</a:t>
            </a:r>
            <a:r>
              <a:rPr lang="es-ES" sz="2800" dirty="0"/>
              <a:t>, separación debida y mucho, mucho lavado de manos.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Estrella de 5 puntas 5"/>
          <p:cNvSpPr/>
          <p:nvPr/>
        </p:nvSpPr>
        <p:spPr>
          <a:xfrm>
            <a:off x="497291" y="1695391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44" y="4486950"/>
            <a:ext cx="2204743" cy="17590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57" y="4603187"/>
            <a:ext cx="1533398" cy="15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5177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149" y="402375"/>
            <a:ext cx="8534400" cy="969803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bg2">
                    <a:lumMod val="75000"/>
                  </a:schemeClr>
                </a:solidFill>
              </a:rPr>
              <a:t>DUDAS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3403" y="1592126"/>
            <a:ext cx="101281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TRANSPORTE</a:t>
            </a:r>
          </a:p>
          <a:p>
            <a:pPr algn="just"/>
            <a:r>
              <a:rPr lang="es-ES" sz="2000" dirty="0" smtClean="0"/>
              <a:t>LOS NIÑOS SERÁN RECOGIDOS EN SUS RESPECTIVAS ESCUELAS POR UN AUTOBÚS ESCOLAR EN EL HORARIO DE ENTRADA HABITUAL, 9:30H. Y SERÁN DEVUELTOS DE NUEVO A SUS ESCUELAS A LAS 14:30H, DONDE LOS PADRES LOS RECOGERÁN. EXCEPTO LOS NIÑOS DEL C.R.A DE PORRÚA, QUE ACUDIRÁN DIRECTAMENTE A SU CENTRO.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ALMUERZO</a:t>
            </a:r>
          </a:p>
          <a:p>
            <a:pPr algn="just"/>
            <a:r>
              <a:rPr lang="es-ES" sz="2000" dirty="0" smtClean="0"/>
              <a:t>NO ES NECESARIO QUE LOS NIÑOS LLEVEN ALMUERZO, YA QUE EN LA GANADERÍA SE LES PROPORCIONARÁ UN LÁCTEO O UNA FRUTA. EN CASO DE INTOLERANCIAS SE RUEGA AVISEN EN LA ESCUELA.</a:t>
            </a:r>
            <a:endParaRPr lang="es-E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94" y="658677"/>
            <a:ext cx="1866899" cy="1866899"/>
          </a:xfrm>
          <a:prstGeom prst="rect">
            <a:avLst/>
          </a:prstGeom>
        </p:spPr>
      </p:pic>
      <p:sp>
        <p:nvSpPr>
          <p:cNvPr id="8" name="Estrella de 5 puntas 7"/>
          <p:cNvSpPr/>
          <p:nvPr/>
        </p:nvSpPr>
        <p:spPr>
          <a:xfrm>
            <a:off x="532281" y="3784588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9" name="Estrella de 5 puntas 8"/>
          <p:cNvSpPr/>
          <p:nvPr/>
        </p:nvSpPr>
        <p:spPr>
          <a:xfrm>
            <a:off x="532282" y="1655516"/>
            <a:ext cx="288009" cy="224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29967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062" y="684876"/>
            <a:ext cx="8758551" cy="1940629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Esperamos que vuestros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</a:rPr>
              <a:t>hij@s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disfruten de las actividades programadas.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85" y="2625505"/>
            <a:ext cx="4763064" cy="39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1113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424</TotalTime>
  <Words>246</Words>
  <Application>Microsoft Office PowerPoint</Application>
  <PresentationFormat>Panorámica</PresentationFormat>
  <Paragraphs>30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Sector</vt:lpstr>
      <vt:lpstr>THE FUNNY FARM!</vt:lpstr>
      <vt:lpstr>¿QUÉ ES “THE FUNNY FARM”?</vt:lpstr>
      <vt:lpstr>¿qué vamos hacer?</vt:lpstr>
      <vt:lpstr> ¿qué horario? ¿DÓNDE?</vt:lpstr>
      <vt:lpstr>Y POR SUPUESTO… </vt:lpstr>
      <vt:lpstr>DUDAS…</vt:lpstr>
      <vt:lpstr>Esperamos que vuestros hij@s disfruten de las actividades programadas.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FUNNY FARM</dc:title>
  <dc:creator>Lara Alpuente Diñeiro</dc:creator>
  <cp:lastModifiedBy>Lara Alpuente Diñeiro</cp:lastModifiedBy>
  <cp:revision>25</cp:revision>
  <dcterms:created xsi:type="dcterms:W3CDTF">2021-04-28T07:37:36Z</dcterms:created>
  <dcterms:modified xsi:type="dcterms:W3CDTF">2021-04-30T19:11:54Z</dcterms:modified>
</cp:coreProperties>
</file>